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62" r:id="rId3"/>
    <p:sldId id="261" r:id="rId4"/>
    <p:sldId id="372" r:id="rId5"/>
    <p:sldId id="283" r:id="rId6"/>
    <p:sldId id="284" r:id="rId7"/>
    <p:sldId id="307" r:id="rId8"/>
    <p:sldId id="331" r:id="rId9"/>
    <p:sldId id="373" r:id="rId10"/>
    <p:sldId id="287" r:id="rId11"/>
    <p:sldId id="288" r:id="rId12"/>
    <p:sldId id="289" r:id="rId13"/>
    <p:sldId id="290" r:id="rId14"/>
    <p:sldId id="308" r:id="rId15"/>
    <p:sldId id="292" r:id="rId16"/>
    <p:sldId id="293" r:id="rId17"/>
    <p:sldId id="333" r:id="rId18"/>
    <p:sldId id="374" r:id="rId19"/>
    <p:sldId id="311" r:id="rId20"/>
    <p:sldId id="324" r:id="rId21"/>
    <p:sldId id="329" r:id="rId22"/>
    <p:sldId id="325" r:id="rId23"/>
    <p:sldId id="428" r:id="rId24"/>
    <p:sldId id="375" r:id="rId25"/>
    <p:sldId id="294" r:id="rId26"/>
    <p:sldId id="429" r:id="rId27"/>
    <p:sldId id="328" r:id="rId28"/>
    <p:sldId id="3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B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4BB944-C7E1-4F58-BE77-2CADC3846144}" v="5" dt="2024-11-18T13:10:42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8" autoAdjust="0"/>
    <p:restoredTop sz="85169" autoAdjust="0"/>
  </p:normalViewPr>
  <p:slideViewPr>
    <p:cSldViewPr snapToGrid="0">
      <p:cViewPr varScale="1">
        <p:scale>
          <a:sx n="86" d="100"/>
          <a:sy n="86" d="100"/>
        </p:scale>
        <p:origin x="5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e Junk" userId="90edf34147df26e0" providerId="LiveId" clId="{854BB944-C7E1-4F58-BE77-2CADC3846144}"/>
    <pc:docChg chg="undo custSel delSld modSld">
      <pc:chgData name="Valerie Junk" userId="90edf34147df26e0" providerId="LiveId" clId="{854BB944-C7E1-4F58-BE77-2CADC3846144}" dt="2024-11-19T08:36:47.317" v="66" actId="1076"/>
      <pc:docMkLst>
        <pc:docMk/>
      </pc:docMkLst>
      <pc:sldChg chg="modSp mod">
        <pc:chgData name="Valerie Junk" userId="90edf34147df26e0" providerId="LiveId" clId="{854BB944-C7E1-4F58-BE77-2CADC3846144}" dt="2024-11-18T13:13:10.331" v="65" actId="113"/>
        <pc:sldMkLst>
          <pc:docMk/>
          <pc:sldMk cId="3111858845" sldId="283"/>
        </pc:sldMkLst>
        <pc:spChg chg="mod">
          <ac:chgData name="Valerie Junk" userId="90edf34147df26e0" providerId="LiveId" clId="{854BB944-C7E1-4F58-BE77-2CADC3846144}" dt="2024-11-18T13:13:10.331" v="65" actId="113"/>
          <ac:spMkLst>
            <pc:docMk/>
            <pc:sldMk cId="3111858845" sldId="283"/>
            <ac:spMk id="6" creationId="{D99604F0-1C08-86ED-9683-9D6A558FA6FE}"/>
          </ac:spMkLst>
        </pc:spChg>
      </pc:sldChg>
      <pc:sldChg chg="del">
        <pc:chgData name="Valerie Junk" userId="90edf34147df26e0" providerId="LiveId" clId="{854BB944-C7E1-4F58-BE77-2CADC3846144}" dt="2024-11-18T13:02:18.871" v="2" actId="47"/>
        <pc:sldMkLst>
          <pc:docMk/>
          <pc:sldMk cId="1705835336" sldId="286"/>
        </pc:sldMkLst>
      </pc:sldChg>
      <pc:sldChg chg="modSp mod">
        <pc:chgData name="Valerie Junk" userId="90edf34147df26e0" providerId="LiveId" clId="{854BB944-C7E1-4F58-BE77-2CADC3846144}" dt="2024-11-19T08:36:47.317" v="66" actId="1076"/>
        <pc:sldMkLst>
          <pc:docMk/>
          <pc:sldMk cId="2485131402" sldId="290"/>
        </pc:sldMkLst>
        <pc:picChg chg="mod">
          <ac:chgData name="Valerie Junk" userId="90edf34147df26e0" providerId="LiveId" clId="{854BB944-C7E1-4F58-BE77-2CADC3846144}" dt="2024-11-19T08:36:47.317" v="66" actId="1076"/>
          <ac:picMkLst>
            <pc:docMk/>
            <pc:sldMk cId="2485131402" sldId="290"/>
            <ac:picMk id="16" creationId="{1B6B8DA3-71B9-4B3A-4742-DEF8751D4F39}"/>
          </ac:picMkLst>
        </pc:picChg>
      </pc:sldChg>
      <pc:sldChg chg="delSp modSp mod">
        <pc:chgData name="Valerie Junk" userId="90edf34147df26e0" providerId="LiveId" clId="{854BB944-C7E1-4F58-BE77-2CADC3846144}" dt="2024-11-18T13:05:39.362" v="8" actId="2710"/>
        <pc:sldMkLst>
          <pc:docMk/>
          <pc:sldMk cId="1457439052" sldId="293"/>
        </pc:sldMkLst>
        <pc:spChg chg="mod">
          <ac:chgData name="Valerie Junk" userId="90edf34147df26e0" providerId="LiveId" clId="{854BB944-C7E1-4F58-BE77-2CADC3846144}" dt="2024-11-18T13:05:39.362" v="8" actId="2710"/>
          <ac:spMkLst>
            <pc:docMk/>
            <pc:sldMk cId="1457439052" sldId="293"/>
            <ac:spMk id="6" creationId="{1E2327F8-012B-D7DE-A427-FE997F41F626}"/>
          </ac:spMkLst>
        </pc:spChg>
        <pc:picChg chg="del">
          <ac:chgData name="Valerie Junk" userId="90edf34147df26e0" providerId="LiveId" clId="{854BB944-C7E1-4F58-BE77-2CADC3846144}" dt="2024-11-18T13:05:27.649" v="5" actId="478"/>
          <ac:picMkLst>
            <pc:docMk/>
            <pc:sldMk cId="1457439052" sldId="293"/>
            <ac:picMk id="5" creationId="{A10491AB-CF50-7D1C-00ED-F9DBE3D98672}"/>
          </ac:picMkLst>
        </pc:picChg>
      </pc:sldChg>
      <pc:sldChg chg="modSp mod">
        <pc:chgData name="Valerie Junk" userId="90edf34147df26e0" providerId="LiveId" clId="{854BB944-C7E1-4F58-BE77-2CADC3846144}" dt="2024-11-18T13:12:31.885" v="61" actId="113"/>
        <pc:sldMkLst>
          <pc:docMk/>
          <pc:sldMk cId="211539379" sldId="294"/>
        </pc:sldMkLst>
        <pc:spChg chg="mod">
          <ac:chgData name="Valerie Junk" userId="90edf34147df26e0" providerId="LiveId" clId="{854BB944-C7E1-4F58-BE77-2CADC3846144}" dt="2024-11-18T13:12:31.885" v="61" actId="113"/>
          <ac:spMkLst>
            <pc:docMk/>
            <pc:sldMk cId="211539379" sldId="294"/>
            <ac:spMk id="6" creationId="{A9796461-C854-24C5-B1AC-FA55A4872ADB}"/>
          </ac:spMkLst>
        </pc:spChg>
      </pc:sldChg>
      <pc:sldChg chg="modSp mod">
        <pc:chgData name="Valerie Junk" userId="90edf34147df26e0" providerId="LiveId" clId="{854BB944-C7E1-4F58-BE77-2CADC3846144}" dt="2024-11-18T13:12:48.323" v="62" actId="113"/>
        <pc:sldMkLst>
          <pc:docMk/>
          <pc:sldMk cId="1714979587" sldId="324"/>
        </pc:sldMkLst>
        <pc:spChg chg="mod">
          <ac:chgData name="Valerie Junk" userId="90edf34147df26e0" providerId="LiveId" clId="{854BB944-C7E1-4F58-BE77-2CADC3846144}" dt="2024-11-18T13:12:48.323" v="62" actId="113"/>
          <ac:spMkLst>
            <pc:docMk/>
            <pc:sldMk cId="1714979587" sldId="324"/>
            <ac:spMk id="6" creationId="{ADA5EBE2-6126-7EE6-2109-2E0D040CD6AA}"/>
          </ac:spMkLst>
        </pc:spChg>
      </pc:sldChg>
      <pc:sldChg chg="modSp mod">
        <pc:chgData name="Valerie Junk" userId="90edf34147df26e0" providerId="LiveId" clId="{854BB944-C7E1-4F58-BE77-2CADC3846144}" dt="2024-11-18T13:12:14.343" v="58" actId="20577"/>
        <pc:sldMkLst>
          <pc:docMk/>
          <pc:sldMk cId="2678897880" sldId="328"/>
        </pc:sldMkLst>
        <pc:spChg chg="mod">
          <ac:chgData name="Valerie Junk" userId="90edf34147df26e0" providerId="LiveId" clId="{854BB944-C7E1-4F58-BE77-2CADC3846144}" dt="2024-11-18T13:12:14.343" v="58" actId="20577"/>
          <ac:spMkLst>
            <pc:docMk/>
            <pc:sldMk cId="2678897880" sldId="328"/>
            <ac:spMk id="3" creationId="{36ACB243-202C-A368-6678-DCF6EB5E6A8F}"/>
          </ac:spMkLst>
        </pc:spChg>
      </pc:sldChg>
      <pc:sldChg chg="addSp delSp modSp mod">
        <pc:chgData name="Valerie Junk" userId="90edf34147df26e0" providerId="LiveId" clId="{854BB944-C7E1-4F58-BE77-2CADC3846144}" dt="2024-11-18T13:09:31.813" v="19" actId="6549"/>
        <pc:sldMkLst>
          <pc:docMk/>
          <pc:sldMk cId="2988362825" sldId="371"/>
        </pc:sldMkLst>
        <pc:spChg chg="mod">
          <ac:chgData name="Valerie Junk" userId="90edf34147df26e0" providerId="LiveId" clId="{854BB944-C7E1-4F58-BE77-2CADC3846144}" dt="2024-11-18T13:09:31.813" v="19" actId="6549"/>
          <ac:spMkLst>
            <pc:docMk/>
            <pc:sldMk cId="2988362825" sldId="371"/>
            <ac:spMk id="6" creationId="{4A146061-66CE-5739-3E55-0045C1119B0C}"/>
          </ac:spMkLst>
        </pc:spChg>
        <pc:picChg chg="add del mod">
          <ac:chgData name="Valerie Junk" userId="90edf34147df26e0" providerId="LiveId" clId="{854BB944-C7E1-4F58-BE77-2CADC3846144}" dt="2024-11-18T13:09:05.794" v="11" actId="14826"/>
          <ac:picMkLst>
            <pc:docMk/>
            <pc:sldMk cId="2988362825" sldId="371"/>
            <ac:picMk id="10" creationId="{AAE6BD4B-624F-4326-5081-3142D9F1AFC5}"/>
          </ac:picMkLst>
        </pc:picChg>
      </pc:sldChg>
      <pc:sldChg chg="addSp delSp modSp mod">
        <pc:chgData name="Valerie Junk" userId="90edf34147df26e0" providerId="LiveId" clId="{854BB944-C7E1-4F58-BE77-2CADC3846144}" dt="2024-11-18T13:11:13.858" v="48" actId="478"/>
        <pc:sldMkLst>
          <pc:docMk/>
          <pc:sldMk cId="1164474554" sldId="372"/>
        </pc:sldMkLst>
        <pc:spChg chg="add del mod">
          <ac:chgData name="Valerie Junk" userId="90edf34147df26e0" providerId="LiveId" clId="{854BB944-C7E1-4F58-BE77-2CADC3846144}" dt="2024-11-18T13:11:13.858" v="48" actId="478"/>
          <ac:spMkLst>
            <pc:docMk/>
            <pc:sldMk cId="1164474554" sldId="372"/>
            <ac:spMk id="3" creationId="{65A00D4D-5497-8601-BB7B-2229A7BDB7FD}"/>
          </ac:spMkLst>
        </pc:spChg>
        <pc:spChg chg="mod">
          <ac:chgData name="Valerie Junk" userId="90edf34147df26e0" providerId="LiveId" clId="{854BB944-C7E1-4F58-BE77-2CADC3846144}" dt="2024-11-18T13:09:58.938" v="29" actId="20577"/>
          <ac:spMkLst>
            <pc:docMk/>
            <pc:sldMk cId="1164474554" sldId="372"/>
            <ac:spMk id="8" creationId="{9A44E69D-0FC0-2FD4-4C2B-A5A338C14149}"/>
          </ac:spMkLst>
        </pc:spChg>
        <pc:spChg chg="mod">
          <ac:chgData name="Valerie Junk" userId="90edf34147df26e0" providerId="LiveId" clId="{854BB944-C7E1-4F58-BE77-2CADC3846144}" dt="2024-11-18T13:10:28.949" v="42"/>
          <ac:spMkLst>
            <pc:docMk/>
            <pc:sldMk cId="1164474554" sldId="372"/>
            <ac:spMk id="10" creationId="{5AD0BFF2-289C-1FA7-47F9-420766D5237E}"/>
          </ac:spMkLst>
        </pc:spChg>
        <pc:spChg chg="mod">
          <ac:chgData name="Valerie Junk" userId="90edf34147df26e0" providerId="LiveId" clId="{854BB944-C7E1-4F58-BE77-2CADC3846144}" dt="2024-11-18T13:10:17.760" v="40" actId="20577"/>
          <ac:spMkLst>
            <pc:docMk/>
            <pc:sldMk cId="1164474554" sldId="372"/>
            <ac:spMk id="11" creationId="{1F44A891-1C25-474A-EF9E-2F025AEEDF60}"/>
          </ac:spMkLst>
        </pc:spChg>
        <pc:picChg chg="add mod">
          <ac:chgData name="Valerie Junk" userId="90edf34147df26e0" providerId="LiveId" clId="{854BB944-C7E1-4F58-BE77-2CADC3846144}" dt="2024-11-18T13:11:03.614" v="47" actId="207"/>
          <ac:picMkLst>
            <pc:docMk/>
            <pc:sldMk cId="1164474554" sldId="372"/>
            <ac:picMk id="9" creationId="{8E067CA5-B6A8-0D39-8765-454D38926464}"/>
          </ac:picMkLst>
        </pc:picChg>
        <pc:picChg chg="add mod">
          <ac:chgData name="Valerie Junk" userId="90edf34147df26e0" providerId="LiveId" clId="{854BB944-C7E1-4F58-BE77-2CADC3846144}" dt="2024-11-18T05:44:35.880" v="1" actId="1076"/>
          <ac:picMkLst>
            <pc:docMk/>
            <pc:sldMk cId="1164474554" sldId="372"/>
            <ac:picMk id="1026" creationId="{3D184872-8BEA-BC67-C8DD-A0D4C9730919}"/>
          </ac:picMkLst>
        </pc:picChg>
      </pc:sldChg>
      <pc:sldChg chg="modSp mod">
        <pc:chgData name="Valerie Junk" userId="90edf34147df26e0" providerId="LiveId" clId="{854BB944-C7E1-4F58-BE77-2CADC3846144}" dt="2024-11-18T13:13:05.156" v="64" actId="113"/>
        <pc:sldMkLst>
          <pc:docMk/>
          <pc:sldMk cId="202788656" sldId="373"/>
        </pc:sldMkLst>
        <pc:spChg chg="mod">
          <ac:chgData name="Valerie Junk" userId="90edf34147df26e0" providerId="LiveId" clId="{854BB944-C7E1-4F58-BE77-2CADC3846144}" dt="2024-11-18T13:13:05.156" v="64" actId="113"/>
          <ac:spMkLst>
            <pc:docMk/>
            <pc:sldMk cId="202788656" sldId="373"/>
            <ac:spMk id="14" creationId="{D5AF715E-CDE4-02D6-9EC7-5DA5D1D628EE}"/>
          </ac:spMkLst>
        </pc:spChg>
      </pc:sldChg>
      <pc:sldChg chg="modSp mod">
        <pc:chgData name="Valerie Junk" userId="90edf34147df26e0" providerId="LiveId" clId="{854BB944-C7E1-4F58-BE77-2CADC3846144}" dt="2024-11-18T13:12:53.326" v="63" actId="113"/>
        <pc:sldMkLst>
          <pc:docMk/>
          <pc:sldMk cId="479559968" sldId="374"/>
        </pc:sldMkLst>
        <pc:spChg chg="mod">
          <ac:chgData name="Valerie Junk" userId="90edf34147df26e0" providerId="LiveId" clId="{854BB944-C7E1-4F58-BE77-2CADC3846144}" dt="2024-11-18T13:12:53.326" v="63" actId="113"/>
          <ac:spMkLst>
            <pc:docMk/>
            <pc:sldMk cId="479559968" sldId="374"/>
            <ac:spMk id="5" creationId="{10069071-90F7-3A12-DE95-9D7A08387A33}"/>
          </ac:spMkLst>
        </pc:spChg>
      </pc:sldChg>
      <pc:sldChg chg="modSp mod">
        <pc:chgData name="Valerie Junk" userId="90edf34147df26e0" providerId="LiveId" clId="{854BB944-C7E1-4F58-BE77-2CADC3846144}" dt="2024-11-18T13:12:27.600" v="60" actId="14100"/>
        <pc:sldMkLst>
          <pc:docMk/>
          <pc:sldMk cId="2193391347" sldId="429"/>
        </pc:sldMkLst>
        <pc:spChg chg="mod">
          <ac:chgData name="Valerie Junk" userId="90edf34147df26e0" providerId="LiveId" clId="{854BB944-C7E1-4F58-BE77-2CADC3846144}" dt="2024-11-18T13:12:27.600" v="60" actId="14100"/>
          <ac:spMkLst>
            <pc:docMk/>
            <pc:sldMk cId="2193391347" sldId="429"/>
            <ac:spMk id="6" creationId="{6DA14412-7D98-D56D-FAC1-3C77C6DF1EC4}"/>
          </ac:spMkLst>
        </pc:spChg>
      </pc:sldChg>
    </pc:docChg>
  </pc:docChgLst>
  <pc:docChgLst>
    <pc:chgData name="Valerie Junk" userId="90edf34147df26e0" providerId="LiveId" clId="{BF8FAFCF-2500-43B3-B303-6A59AA60C842}"/>
    <pc:docChg chg="undo custSel modSld">
      <pc:chgData name="Valerie Junk" userId="90edf34147df26e0" providerId="LiveId" clId="{BF8FAFCF-2500-43B3-B303-6A59AA60C842}" dt="2024-06-02T13:18:40.673" v="4" actId="478"/>
      <pc:docMkLst>
        <pc:docMk/>
      </pc:docMkLst>
      <pc:sldChg chg="modSp mod">
        <pc:chgData name="Valerie Junk" userId="90edf34147df26e0" providerId="LiveId" clId="{BF8FAFCF-2500-43B3-B303-6A59AA60C842}" dt="2024-06-02T11:56:25.206" v="1" actId="1076"/>
        <pc:sldMkLst>
          <pc:docMk/>
          <pc:sldMk cId="1705835336" sldId="286"/>
        </pc:sldMkLst>
        <pc:grpChg chg="mod">
          <ac:chgData name="Valerie Junk" userId="90edf34147df26e0" providerId="LiveId" clId="{BF8FAFCF-2500-43B3-B303-6A59AA60C842}" dt="2024-06-02T11:56:25.206" v="1" actId="1076"/>
          <ac:grpSpMkLst>
            <pc:docMk/>
            <pc:sldMk cId="1705835336" sldId="286"/>
            <ac:grpSpMk id="7" creationId="{77D6432F-7BC3-BB1F-49EF-122A7318BDA2}"/>
          </ac:grpSpMkLst>
        </pc:grpChg>
        <pc:picChg chg="mod">
          <ac:chgData name="Valerie Junk" userId="90edf34147df26e0" providerId="LiveId" clId="{BF8FAFCF-2500-43B3-B303-6A59AA60C842}" dt="2024-06-02T11:56:25.206" v="1" actId="1076"/>
          <ac:picMkLst>
            <pc:docMk/>
            <pc:sldMk cId="1705835336" sldId="286"/>
            <ac:picMk id="12" creationId="{1201A974-A2A7-C04A-B7B4-823D3615BEF1}"/>
          </ac:picMkLst>
        </pc:picChg>
        <pc:picChg chg="mod">
          <ac:chgData name="Valerie Junk" userId="90edf34147df26e0" providerId="LiveId" clId="{BF8FAFCF-2500-43B3-B303-6A59AA60C842}" dt="2024-06-02T11:56:25.206" v="1" actId="1076"/>
          <ac:picMkLst>
            <pc:docMk/>
            <pc:sldMk cId="1705835336" sldId="286"/>
            <ac:picMk id="15" creationId="{5D27FF32-8790-DD7B-8640-FA1AC41A31EA}"/>
          </ac:picMkLst>
        </pc:picChg>
        <pc:picChg chg="mod">
          <ac:chgData name="Valerie Junk" userId="90edf34147df26e0" providerId="LiveId" clId="{BF8FAFCF-2500-43B3-B303-6A59AA60C842}" dt="2024-06-02T11:56:25.206" v="1" actId="1076"/>
          <ac:picMkLst>
            <pc:docMk/>
            <pc:sldMk cId="1705835336" sldId="286"/>
            <ac:picMk id="16" creationId="{37220B07-C4B3-6116-B2F7-7CAA3714D2BC}"/>
          </ac:picMkLst>
        </pc:picChg>
        <pc:picChg chg="mod">
          <ac:chgData name="Valerie Junk" userId="90edf34147df26e0" providerId="LiveId" clId="{BF8FAFCF-2500-43B3-B303-6A59AA60C842}" dt="2024-06-02T11:56:25.206" v="1" actId="1076"/>
          <ac:picMkLst>
            <pc:docMk/>
            <pc:sldMk cId="1705835336" sldId="286"/>
            <ac:picMk id="17" creationId="{075A32FC-F221-4D66-22CC-43836E2658E4}"/>
          </ac:picMkLst>
        </pc:picChg>
        <pc:picChg chg="mod">
          <ac:chgData name="Valerie Junk" userId="90edf34147df26e0" providerId="LiveId" clId="{BF8FAFCF-2500-43B3-B303-6A59AA60C842}" dt="2024-06-02T11:56:25.206" v="1" actId="1076"/>
          <ac:picMkLst>
            <pc:docMk/>
            <pc:sldMk cId="1705835336" sldId="286"/>
            <ac:picMk id="18" creationId="{6518D691-51FC-BB2C-7625-09D33E3A2FC1}"/>
          </ac:picMkLst>
        </pc:picChg>
      </pc:sldChg>
      <pc:sldChg chg="modSp mod">
        <pc:chgData name="Valerie Junk" userId="90edf34147df26e0" providerId="LiveId" clId="{BF8FAFCF-2500-43B3-B303-6A59AA60C842}" dt="2024-06-02T12:00:21.471" v="2" actId="20577"/>
        <pc:sldMkLst>
          <pc:docMk/>
          <pc:sldMk cId="1422755397" sldId="288"/>
        </pc:sldMkLst>
        <pc:spChg chg="mod">
          <ac:chgData name="Valerie Junk" userId="90edf34147df26e0" providerId="LiveId" clId="{BF8FAFCF-2500-43B3-B303-6A59AA60C842}" dt="2024-06-02T12:00:21.471" v="2" actId="20577"/>
          <ac:spMkLst>
            <pc:docMk/>
            <pc:sldMk cId="1422755397" sldId="288"/>
            <ac:spMk id="13" creationId="{457F8E76-2EB1-7FAA-6F5E-06FD753AB20E}"/>
          </ac:spMkLst>
        </pc:spChg>
      </pc:sldChg>
      <pc:sldChg chg="addSp delSp mod">
        <pc:chgData name="Valerie Junk" userId="90edf34147df26e0" providerId="LiveId" clId="{BF8FAFCF-2500-43B3-B303-6A59AA60C842}" dt="2024-06-02T13:18:40.673" v="4" actId="478"/>
        <pc:sldMkLst>
          <pc:docMk/>
          <pc:sldMk cId="617880244" sldId="334"/>
        </pc:sldMkLst>
        <pc:picChg chg="add del">
          <ac:chgData name="Valerie Junk" userId="90edf34147df26e0" providerId="LiveId" clId="{BF8FAFCF-2500-43B3-B303-6A59AA60C842}" dt="2024-06-02T13:18:40.673" v="4" actId="478"/>
          <ac:picMkLst>
            <pc:docMk/>
            <pc:sldMk cId="617880244" sldId="334"/>
            <ac:picMk id="4" creationId="{DF76F064-8B28-6810-D60C-8BA3EDE5327C}"/>
          </ac:picMkLst>
        </pc:picChg>
      </pc:sldChg>
    </pc:docChg>
  </pc:docChgLst>
  <pc:docChgLst>
    <pc:chgData name="Valerie Junk" userId="90edf34147df26e0" providerId="LiveId" clId="{6A0940A1-35BF-4F4F-9F21-AC6C78B7BBCE}"/>
    <pc:docChg chg="undo custSel addSld delSld modSld sldOrd">
      <pc:chgData name="Valerie Junk" userId="90edf34147df26e0" providerId="LiveId" clId="{6A0940A1-35BF-4F4F-9F21-AC6C78B7BBCE}" dt="2023-12-23T10:27:56.932" v="346" actId="790"/>
      <pc:docMkLst>
        <pc:docMk/>
      </pc:docMkLst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1828636669" sldId="256"/>
        </pc:sldMkLst>
      </pc:sldChg>
      <pc:sldChg chg="addSp modSp mod">
        <pc:chgData name="Valerie Junk" userId="90edf34147df26e0" providerId="LiveId" clId="{6A0940A1-35BF-4F4F-9F21-AC6C78B7BBCE}" dt="2023-12-23T08:56:34.844" v="19" actId="1076"/>
        <pc:sldMkLst>
          <pc:docMk/>
          <pc:sldMk cId="1381512199" sldId="257"/>
        </pc:sldMkLst>
        <pc:spChg chg="mod">
          <ac:chgData name="Valerie Junk" userId="90edf34147df26e0" providerId="LiveId" clId="{6A0940A1-35BF-4F4F-9F21-AC6C78B7BBCE}" dt="2023-12-23T08:56:34.844" v="19" actId="1076"/>
          <ac:spMkLst>
            <pc:docMk/>
            <pc:sldMk cId="1381512199" sldId="257"/>
            <ac:spMk id="3" creationId="{C83A34F1-23CA-BD52-008A-23809EB556E6}"/>
          </ac:spMkLst>
        </pc:spChg>
        <pc:picChg chg="mod">
          <ac:chgData name="Valerie Junk" userId="90edf34147df26e0" providerId="LiveId" clId="{6A0940A1-35BF-4F4F-9F21-AC6C78B7BBCE}" dt="2023-12-23T08:55:54.009" v="9" actId="1076"/>
          <ac:picMkLst>
            <pc:docMk/>
            <pc:sldMk cId="1381512199" sldId="257"/>
            <ac:picMk id="4" creationId="{DF76F064-8B28-6810-D60C-8BA3EDE5327C}"/>
          </ac:picMkLst>
        </pc:picChg>
        <pc:picChg chg="add mod">
          <ac:chgData name="Valerie Junk" userId="90edf34147df26e0" providerId="LiveId" clId="{6A0940A1-35BF-4F4F-9F21-AC6C78B7BBCE}" dt="2023-12-23T08:56:34.625" v="18" actId="1076"/>
          <ac:picMkLst>
            <pc:docMk/>
            <pc:sldMk cId="1381512199" sldId="257"/>
            <ac:picMk id="1026" creationId="{D4B088BE-2616-8834-B83A-AE81E3171BD9}"/>
          </ac:picMkLst>
        </pc:picChg>
      </pc:sldChg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1708256845" sldId="258"/>
        </pc:sldMkLst>
      </pc:sldChg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953650063" sldId="259"/>
        </pc:sldMkLst>
      </pc:sldChg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12489801" sldId="260"/>
        </pc:sldMkLst>
      </pc:sldChg>
      <pc:sldChg chg="modSp mod">
        <pc:chgData name="Valerie Junk" userId="90edf34147df26e0" providerId="LiveId" clId="{6A0940A1-35BF-4F4F-9F21-AC6C78B7BBCE}" dt="2023-12-23T09:47:31.050" v="104" actId="2710"/>
        <pc:sldMkLst>
          <pc:docMk/>
          <pc:sldMk cId="4234961920" sldId="282"/>
        </pc:sldMkLst>
        <pc:spChg chg="mod">
          <ac:chgData name="Valerie Junk" userId="90edf34147df26e0" providerId="LiveId" clId="{6A0940A1-35BF-4F4F-9F21-AC6C78B7BBCE}" dt="2023-12-23T09:47:24.468" v="99" actId="1076"/>
          <ac:spMkLst>
            <pc:docMk/>
            <pc:sldMk cId="4234961920" sldId="282"/>
            <ac:spMk id="4" creationId="{AFF4111A-DA9B-729D-F02E-52E299019CBA}"/>
          </ac:spMkLst>
        </pc:spChg>
        <pc:spChg chg="mod">
          <ac:chgData name="Valerie Junk" userId="90edf34147df26e0" providerId="LiveId" clId="{6A0940A1-35BF-4F4F-9F21-AC6C78B7BBCE}" dt="2023-12-23T08:57:24.296" v="20" actId="1076"/>
          <ac:spMkLst>
            <pc:docMk/>
            <pc:sldMk cId="4234961920" sldId="282"/>
            <ac:spMk id="13" creationId="{457F8E76-2EB1-7FAA-6F5E-06FD753AB20E}"/>
          </ac:spMkLst>
        </pc:spChg>
        <pc:spChg chg="mod">
          <ac:chgData name="Valerie Junk" userId="90edf34147df26e0" providerId="LiveId" clId="{6A0940A1-35BF-4F4F-9F21-AC6C78B7BBCE}" dt="2023-12-23T09:47:31.050" v="104" actId="2710"/>
          <ac:spMkLst>
            <pc:docMk/>
            <pc:sldMk cId="4234961920" sldId="282"/>
            <ac:spMk id="14" creationId="{A5C37DB0-409F-7924-BB1A-7E77AAF701A9}"/>
          </ac:spMkLst>
        </pc:spChg>
      </pc:sldChg>
      <pc:sldChg chg="modSp mod">
        <pc:chgData name="Valerie Junk" userId="90edf34147df26e0" providerId="LiveId" clId="{6A0940A1-35BF-4F4F-9F21-AC6C78B7BBCE}" dt="2023-12-23T09:48:15.228" v="122" actId="403"/>
        <pc:sldMkLst>
          <pc:docMk/>
          <pc:sldMk cId="3111858845" sldId="283"/>
        </pc:sldMkLst>
        <pc:spChg chg="mod">
          <ac:chgData name="Valerie Junk" userId="90edf34147df26e0" providerId="LiveId" clId="{6A0940A1-35BF-4F4F-9F21-AC6C78B7BBCE}" dt="2023-12-23T09:48:15.228" v="122" actId="403"/>
          <ac:spMkLst>
            <pc:docMk/>
            <pc:sldMk cId="3111858845" sldId="283"/>
            <ac:spMk id="6" creationId="{D99604F0-1C08-86ED-9683-9D6A558FA6FE}"/>
          </ac:spMkLst>
        </pc:spChg>
        <pc:picChg chg="mod">
          <ac:chgData name="Valerie Junk" userId="90edf34147df26e0" providerId="LiveId" clId="{6A0940A1-35BF-4F4F-9F21-AC6C78B7BBCE}" dt="2023-12-23T09:00:26.528" v="22" actId="14100"/>
          <ac:picMkLst>
            <pc:docMk/>
            <pc:sldMk cId="3111858845" sldId="283"/>
            <ac:picMk id="7" creationId="{80B79684-F49B-E226-60E0-7066DD1D336D}"/>
          </ac:picMkLst>
        </pc:picChg>
      </pc:sldChg>
      <pc:sldChg chg="addSp delSp modSp mod">
        <pc:chgData name="Valerie Junk" userId="90edf34147df26e0" providerId="LiveId" clId="{6A0940A1-35BF-4F4F-9F21-AC6C78B7BBCE}" dt="2023-12-23T09:50:01.917" v="161" actId="1076"/>
        <pc:sldMkLst>
          <pc:docMk/>
          <pc:sldMk cId="1705835336" sldId="286"/>
        </pc:sldMkLst>
        <pc:spChg chg="add del mod">
          <ac:chgData name="Valerie Junk" userId="90edf34147df26e0" providerId="LiveId" clId="{6A0940A1-35BF-4F4F-9F21-AC6C78B7BBCE}" dt="2023-12-23T09:49:41.631" v="159" actId="478"/>
          <ac:spMkLst>
            <pc:docMk/>
            <pc:sldMk cId="1705835336" sldId="286"/>
            <ac:spMk id="2" creationId="{D0EB505D-B815-EC6E-BB03-A482A4513188}"/>
          </ac:spMkLst>
        </pc:spChg>
        <pc:spChg chg="mod">
          <ac:chgData name="Valerie Junk" userId="90edf34147df26e0" providerId="LiveId" clId="{6A0940A1-35BF-4F4F-9F21-AC6C78B7BBCE}" dt="2023-12-23T09:50:01.917" v="161" actId="1076"/>
          <ac:spMkLst>
            <pc:docMk/>
            <pc:sldMk cId="1705835336" sldId="286"/>
            <ac:spMk id="6" creationId="{524FBC3F-068D-D258-A0A9-C81D008432D7}"/>
          </ac:spMkLst>
        </pc:spChg>
        <pc:grpChg chg="mod">
          <ac:chgData name="Valerie Junk" userId="90edf34147df26e0" providerId="LiveId" clId="{6A0940A1-35BF-4F4F-9F21-AC6C78B7BBCE}" dt="2023-12-23T09:49:48.709" v="160" actId="1076"/>
          <ac:grpSpMkLst>
            <pc:docMk/>
            <pc:sldMk cId="1705835336" sldId="286"/>
            <ac:grpSpMk id="7" creationId="{77D6432F-7BC3-BB1F-49EF-122A7318BDA2}"/>
          </ac:grpSpMkLst>
        </pc:grp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2" creationId="{1201A974-A2A7-C04A-B7B4-823D3615BEF1}"/>
          </ac:picMkLst>
        </pc:pic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5" creationId="{5D27FF32-8790-DD7B-8640-FA1AC41A31EA}"/>
          </ac:picMkLst>
        </pc:pic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6" creationId="{37220B07-C4B3-6116-B2F7-7CAA3714D2BC}"/>
          </ac:picMkLst>
        </pc:pic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7" creationId="{075A32FC-F221-4D66-22CC-43836E2658E4}"/>
          </ac:picMkLst>
        </pc:pic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8" creationId="{6518D691-51FC-BB2C-7625-09D33E3A2FC1}"/>
          </ac:picMkLst>
        </pc:picChg>
        <pc:picChg chg="mod">
          <ac:chgData name="Valerie Junk" userId="90edf34147df26e0" providerId="LiveId" clId="{6A0940A1-35BF-4F4F-9F21-AC6C78B7BBCE}" dt="2023-12-23T09:49:48.709" v="160" actId="1076"/>
          <ac:picMkLst>
            <pc:docMk/>
            <pc:sldMk cId="1705835336" sldId="286"/>
            <ac:picMk id="19" creationId="{C597E6EC-3942-26CA-5E70-8398BFB6AE72}"/>
          </ac:picMkLst>
        </pc:picChg>
      </pc:sldChg>
      <pc:sldChg chg="addSp modSp mod">
        <pc:chgData name="Valerie Junk" userId="90edf34147df26e0" providerId="LiveId" clId="{6A0940A1-35BF-4F4F-9F21-AC6C78B7BBCE}" dt="2023-12-23T09:50:11.919" v="162" actId="404"/>
        <pc:sldMkLst>
          <pc:docMk/>
          <pc:sldMk cId="1374782436" sldId="287"/>
        </pc:sldMkLst>
        <pc:spChg chg="mod">
          <ac:chgData name="Valerie Junk" userId="90edf34147df26e0" providerId="LiveId" clId="{6A0940A1-35BF-4F4F-9F21-AC6C78B7BBCE}" dt="2023-12-23T09:36:04.387" v="23"/>
          <ac:spMkLst>
            <pc:docMk/>
            <pc:sldMk cId="1374782436" sldId="287"/>
            <ac:spMk id="3" creationId="{048751BC-7FFF-21C3-C8D0-FEC715384864}"/>
          </ac:spMkLst>
        </pc:spChg>
        <pc:spChg chg="mod">
          <ac:chgData name="Valerie Junk" userId="90edf34147df26e0" providerId="LiveId" clId="{6A0940A1-35BF-4F4F-9F21-AC6C78B7BBCE}" dt="2023-12-23T09:50:11.919" v="162" actId="404"/>
          <ac:spMkLst>
            <pc:docMk/>
            <pc:sldMk cId="1374782436" sldId="287"/>
            <ac:spMk id="6" creationId="{7C2DA254-10D4-17C6-DF7E-03F40E1B6237}"/>
          </ac:spMkLst>
        </pc:spChg>
        <pc:spChg chg="mod">
          <ac:chgData name="Valerie Junk" userId="90edf34147df26e0" providerId="LiveId" clId="{6A0940A1-35BF-4F4F-9F21-AC6C78B7BBCE}" dt="2023-12-23T09:36:04.387" v="23"/>
          <ac:spMkLst>
            <pc:docMk/>
            <pc:sldMk cId="1374782436" sldId="287"/>
            <ac:spMk id="7" creationId="{08E16824-C896-61D1-CC25-3E32E64D546A}"/>
          </ac:spMkLst>
        </pc:spChg>
        <pc:spChg chg="mod">
          <ac:chgData name="Valerie Junk" userId="90edf34147df26e0" providerId="LiveId" clId="{6A0940A1-35BF-4F4F-9F21-AC6C78B7BBCE}" dt="2023-12-23T09:36:43.303" v="33" actId="404"/>
          <ac:spMkLst>
            <pc:docMk/>
            <pc:sldMk cId="1374782436" sldId="287"/>
            <ac:spMk id="8" creationId="{A8564516-B31F-4022-DFEA-0148EECC9FC7}"/>
          </ac:spMkLst>
        </pc:spChg>
        <pc:spChg chg="mod">
          <ac:chgData name="Valerie Junk" userId="90edf34147df26e0" providerId="LiveId" clId="{6A0940A1-35BF-4F4F-9F21-AC6C78B7BBCE}" dt="2023-12-23T09:36:43.303" v="33" actId="404"/>
          <ac:spMkLst>
            <pc:docMk/>
            <pc:sldMk cId="1374782436" sldId="287"/>
            <ac:spMk id="9" creationId="{E6D6C547-51AD-DCCF-2A3E-47011338CE7E}"/>
          </ac:spMkLst>
        </pc:spChg>
        <pc:spChg chg="mod">
          <ac:chgData name="Valerie Junk" userId="90edf34147df26e0" providerId="LiveId" clId="{6A0940A1-35BF-4F4F-9F21-AC6C78B7BBCE}" dt="2023-12-23T09:36:04.387" v="23"/>
          <ac:spMkLst>
            <pc:docMk/>
            <pc:sldMk cId="1374782436" sldId="287"/>
            <ac:spMk id="10" creationId="{026F425C-1728-75FD-8C7B-43E298813469}"/>
          </ac:spMkLst>
        </pc:spChg>
        <pc:spChg chg="mod">
          <ac:chgData name="Valerie Junk" userId="90edf34147df26e0" providerId="LiveId" clId="{6A0940A1-35BF-4F4F-9F21-AC6C78B7BBCE}" dt="2023-12-23T09:36:04.387" v="23"/>
          <ac:spMkLst>
            <pc:docMk/>
            <pc:sldMk cId="1374782436" sldId="287"/>
            <ac:spMk id="11" creationId="{69280A4C-0490-89EE-8F4A-1E2FEEDF1745}"/>
          </ac:spMkLst>
        </pc:spChg>
        <pc:spChg chg="mod">
          <ac:chgData name="Valerie Junk" userId="90edf34147df26e0" providerId="LiveId" clId="{6A0940A1-35BF-4F4F-9F21-AC6C78B7BBCE}" dt="2023-12-23T09:36:43.303" v="33" actId="404"/>
          <ac:spMkLst>
            <pc:docMk/>
            <pc:sldMk cId="1374782436" sldId="287"/>
            <ac:spMk id="12" creationId="{16F8E694-5F19-1551-CA31-B6C05D1CFA23}"/>
          </ac:spMkLst>
        </pc:spChg>
        <pc:spChg chg="mod">
          <ac:chgData name="Valerie Junk" userId="90edf34147df26e0" providerId="LiveId" clId="{6A0940A1-35BF-4F4F-9F21-AC6C78B7BBCE}" dt="2023-12-23T09:36:04.387" v="23"/>
          <ac:spMkLst>
            <pc:docMk/>
            <pc:sldMk cId="1374782436" sldId="287"/>
            <ac:spMk id="14" creationId="{8F24FCCB-632D-A70F-86F0-E15F6B688412}"/>
          </ac:spMkLst>
        </pc:spChg>
        <pc:grpChg chg="add mod">
          <ac:chgData name="Valerie Junk" userId="90edf34147df26e0" providerId="LiveId" clId="{6A0940A1-35BF-4F4F-9F21-AC6C78B7BBCE}" dt="2023-12-23T09:36:32.628" v="31" actId="1076"/>
          <ac:grpSpMkLst>
            <pc:docMk/>
            <pc:sldMk cId="1374782436" sldId="287"/>
            <ac:grpSpMk id="2" creationId="{E38F41E9-9182-6B65-B84E-514870FEA89B}"/>
          </ac:grpSpMkLst>
        </pc:grpChg>
        <pc:picChg chg="add mod">
          <ac:chgData name="Valerie Junk" userId="90edf34147df26e0" providerId="LiveId" clId="{6A0940A1-35BF-4F4F-9F21-AC6C78B7BBCE}" dt="2023-12-23T09:36:27.690" v="30" actId="1076"/>
          <ac:picMkLst>
            <pc:docMk/>
            <pc:sldMk cId="1374782436" sldId="287"/>
            <ac:picMk id="15" creationId="{D9469F15-3F11-5D84-3C72-F030375C55CA}"/>
          </ac:picMkLst>
        </pc:picChg>
      </pc:sldChg>
      <pc:sldChg chg="del">
        <pc:chgData name="Valerie Junk" userId="90edf34147df26e0" providerId="LiveId" clId="{6A0940A1-35BF-4F4F-9F21-AC6C78B7BBCE}" dt="2023-12-23T09:43:11.605" v="34" actId="47"/>
        <pc:sldMkLst>
          <pc:docMk/>
          <pc:sldMk cId="3695128186" sldId="291"/>
        </pc:sldMkLst>
      </pc:sldChg>
      <pc:sldChg chg="modSp mod">
        <pc:chgData name="Valerie Junk" userId="90edf34147df26e0" providerId="LiveId" clId="{6A0940A1-35BF-4F4F-9F21-AC6C78B7BBCE}" dt="2023-12-23T09:50:25.046" v="166" actId="27636"/>
        <pc:sldMkLst>
          <pc:docMk/>
          <pc:sldMk cId="1371396747" sldId="292"/>
        </pc:sldMkLst>
        <pc:spChg chg="mod">
          <ac:chgData name="Valerie Junk" userId="90edf34147df26e0" providerId="LiveId" clId="{6A0940A1-35BF-4F4F-9F21-AC6C78B7BBCE}" dt="2023-12-23T09:50:25.046" v="166" actId="27636"/>
          <ac:spMkLst>
            <pc:docMk/>
            <pc:sldMk cId="1371396747" sldId="292"/>
            <ac:spMk id="6" creationId="{8CBEAF6C-55F7-4E1F-E002-0F047D974F23}"/>
          </ac:spMkLst>
        </pc:spChg>
        <pc:spChg chg="mod">
          <ac:chgData name="Valerie Junk" userId="90edf34147df26e0" providerId="LiveId" clId="{6A0940A1-35BF-4F4F-9F21-AC6C78B7BBCE}" dt="2023-12-23T09:44:24.430" v="95" actId="20577"/>
          <ac:spMkLst>
            <pc:docMk/>
            <pc:sldMk cId="1371396747" sldId="292"/>
            <ac:spMk id="13" creationId="{457F8E76-2EB1-7FAA-6F5E-06FD753AB20E}"/>
          </ac:spMkLst>
        </pc:spChg>
      </pc:sldChg>
      <pc:sldChg chg="modSp mod">
        <pc:chgData name="Valerie Junk" userId="90edf34147df26e0" providerId="LiveId" clId="{6A0940A1-35BF-4F4F-9F21-AC6C78B7BBCE}" dt="2023-12-23T09:51:15.976" v="173" actId="14100"/>
        <pc:sldMkLst>
          <pc:docMk/>
          <pc:sldMk cId="1457439052" sldId="293"/>
        </pc:sldMkLst>
        <pc:spChg chg="mod">
          <ac:chgData name="Valerie Junk" userId="90edf34147df26e0" providerId="LiveId" clId="{6A0940A1-35BF-4F4F-9F21-AC6C78B7BBCE}" dt="2023-12-23T09:51:03.252" v="171" actId="404"/>
          <ac:spMkLst>
            <pc:docMk/>
            <pc:sldMk cId="1457439052" sldId="293"/>
            <ac:spMk id="6" creationId="{1E2327F8-012B-D7DE-A427-FE997F41F626}"/>
          </ac:spMkLst>
        </pc:spChg>
        <pc:spChg chg="mod">
          <ac:chgData name="Valerie Junk" userId="90edf34147df26e0" providerId="LiveId" clId="{6A0940A1-35BF-4F4F-9F21-AC6C78B7BBCE}" dt="2023-12-23T09:51:00.470" v="169" actId="20577"/>
          <ac:spMkLst>
            <pc:docMk/>
            <pc:sldMk cId="1457439052" sldId="293"/>
            <ac:spMk id="13" creationId="{457F8E76-2EB1-7FAA-6F5E-06FD753AB20E}"/>
          </ac:spMkLst>
        </pc:spChg>
        <pc:picChg chg="mod">
          <ac:chgData name="Valerie Junk" userId="90edf34147df26e0" providerId="LiveId" clId="{6A0940A1-35BF-4F4F-9F21-AC6C78B7BBCE}" dt="2023-12-23T09:51:15.976" v="173" actId="14100"/>
          <ac:picMkLst>
            <pc:docMk/>
            <pc:sldMk cId="1457439052" sldId="293"/>
            <ac:picMk id="7" creationId="{71E514B4-1ED7-EB7E-16B1-CBBD53EFEED8}"/>
          </ac:picMkLst>
        </pc:picChg>
        <pc:picChg chg="mod">
          <ac:chgData name="Valerie Junk" userId="90edf34147df26e0" providerId="LiveId" clId="{6A0940A1-35BF-4F4F-9F21-AC6C78B7BBCE}" dt="2023-12-23T09:51:15.976" v="173" actId="14100"/>
          <ac:picMkLst>
            <pc:docMk/>
            <pc:sldMk cId="1457439052" sldId="293"/>
            <ac:picMk id="8" creationId="{5FB30DE0-D912-33E5-BE76-9BE650A44017}"/>
          </ac:picMkLst>
        </pc:picChg>
        <pc:picChg chg="mod">
          <ac:chgData name="Valerie Junk" userId="90edf34147df26e0" providerId="LiveId" clId="{6A0940A1-35BF-4F4F-9F21-AC6C78B7BBCE}" dt="2023-12-23T09:51:15.976" v="173" actId="14100"/>
          <ac:picMkLst>
            <pc:docMk/>
            <pc:sldMk cId="1457439052" sldId="293"/>
            <ac:picMk id="9" creationId="{CB084707-8039-81C4-A5F7-7992630E69A3}"/>
          </ac:picMkLst>
        </pc:picChg>
      </pc:sldChg>
      <pc:sldChg chg="addSp delSp modSp mod modNotesTx">
        <pc:chgData name="Valerie Junk" userId="90edf34147df26e0" providerId="LiveId" clId="{6A0940A1-35BF-4F4F-9F21-AC6C78B7BBCE}" dt="2023-12-23T10:27:49.898" v="345" actId="2"/>
        <pc:sldMkLst>
          <pc:docMk/>
          <pc:sldMk cId="211539379" sldId="294"/>
        </pc:sldMkLst>
        <pc:spChg chg="mod">
          <ac:chgData name="Valerie Junk" userId="90edf34147df26e0" providerId="LiveId" clId="{6A0940A1-35BF-4F4F-9F21-AC6C78B7BBCE}" dt="2023-12-23T10:19:50.992" v="335" actId="20577"/>
          <ac:spMkLst>
            <pc:docMk/>
            <pc:sldMk cId="211539379" sldId="294"/>
            <ac:spMk id="6" creationId="{A9796461-C854-24C5-B1AC-FA55A4872ADB}"/>
          </ac:spMkLst>
        </pc:spChg>
        <pc:grpChg chg="del">
          <ac:chgData name="Valerie Junk" userId="90edf34147df26e0" providerId="LiveId" clId="{6A0940A1-35BF-4F4F-9F21-AC6C78B7BBCE}" dt="2023-12-23T10:19:11.537" v="302" actId="478"/>
          <ac:grpSpMkLst>
            <pc:docMk/>
            <pc:sldMk cId="211539379" sldId="294"/>
            <ac:grpSpMk id="7" creationId="{9F7D2D30-4E5D-9949-7ABA-CD8F74FB2871}"/>
          </ac:grpSpMkLst>
        </pc:grpChg>
        <pc:picChg chg="add mod">
          <ac:chgData name="Valerie Junk" userId="90edf34147df26e0" providerId="LiveId" clId="{6A0940A1-35BF-4F4F-9F21-AC6C78B7BBCE}" dt="2023-12-23T10:19:17.366" v="307" actId="1076"/>
          <ac:picMkLst>
            <pc:docMk/>
            <pc:sldMk cId="211539379" sldId="294"/>
            <ac:picMk id="3" creationId="{AEDAE110-A985-8F3C-1C75-F7456EB6D43E}"/>
          </ac:picMkLst>
        </pc:picChg>
      </pc:sldChg>
      <pc:sldChg chg="addSp delSp modSp mod">
        <pc:chgData name="Valerie Junk" userId="90edf34147df26e0" providerId="LiveId" clId="{6A0940A1-35BF-4F4F-9F21-AC6C78B7BBCE}" dt="2023-12-23T10:27:56.932" v="346" actId="790"/>
        <pc:sldMkLst>
          <pc:docMk/>
          <pc:sldMk cId="2972852511" sldId="295"/>
        </pc:sldMkLst>
        <pc:spChg chg="add del mod">
          <ac:chgData name="Valerie Junk" userId="90edf34147df26e0" providerId="LiveId" clId="{6A0940A1-35BF-4F4F-9F21-AC6C78B7BBCE}" dt="2023-12-23T10:26:31.779" v="337" actId="478"/>
          <ac:spMkLst>
            <pc:docMk/>
            <pc:sldMk cId="2972852511" sldId="295"/>
            <ac:spMk id="8" creationId="{FF962CC7-4C99-12FD-8F0E-192031A09E4D}"/>
          </ac:spMkLst>
        </pc:spChg>
        <pc:spChg chg="add del mod">
          <ac:chgData name="Valerie Junk" userId="90edf34147df26e0" providerId="LiveId" clId="{6A0940A1-35BF-4F4F-9F21-AC6C78B7BBCE}" dt="2023-12-23T10:26:36.053" v="338" actId="478"/>
          <ac:spMkLst>
            <pc:docMk/>
            <pc:sldMk cId="2972852511" sldId="295"/>
            <ac:spMk id="12" creationId="{17B7EB13-4E53-1C90-480B-B8C9E8E64332}"/>
          </ac:spMkLst>
        </pc:spChg>
        <pc:spChg chg="mod">
          <ac:chgData name="Valerie Junk" userId="90edf34147df26e0" providerId="LiveId" clId="{6A0940A1-35BF-4F4F-9F21-AC6C78B7BBCE}" dt="2023-12-23T10:27:56.932" v="346" actId="790"/>
          <ac:spMkLst>
            <pc:docMk/>
            <pc:sldMk cId="2972852511" sldId="295"/>
            <ac:spMk id="13" creationId="{457F8E76-2EB1-7FAA-6F5E-06FD753AB20E}"/>
          </ac:spMkLst>
        </pc:spChg>
        <pc:spChg chg="del">
          <ac:chgData name="Valerie Junk" userId="90edf34147df26e0" providerId="LiveId" clId="{6A0940A1-35BF-4F4F-9F21-AC6C78B7BBCE}" dt="2023-12-23T10:26:31.779" v="337" actId="478"/>
          <ac:spMkLst>
            <pc:docMk/>
            <pc:sldMk cId="2972852511" sldId="295"/>
            <ac:spMk id="14" creationId="{A5C37DB0-409F-7924-BB1A-7E77AAF701A9}"/>
          </ac:spMkLst>
        </pc:spChg>
        <pc:spChg chg="add mod">
          <ac:chgData name="Valerie Junk" userId="90edf34147df26e0" providerId="LiveId" clId="{6A0940A1-35BF-4F4F-9F21-AC6C78B7BBCE}" dt="2023-12-23T10:27:06.879" v="341" actId="1076"/>
          <ac:spMkLst>
            <pc:docMk/>
            <pc:sldMk cId="2972852511" sldId="295"/>
            <ac:spMk id="15" creationId="{9D7E01FA-FDF9-ACFE-BE9A-DB43671D703C}"/>
          </ac:spMkLst>
        </pc:spChg>
        <pc:spChg chg="add mod">
          <ac:chgData name="Valerie Junk" userId="90edf34147df26e0" providerId="LiveId" clId="{6A0940A1-35BF-4F4F-9F21-AC6C78B7BBCE}" dt="2023-12-23T10:27:01.847" v="340" actId="1076"/>
          <ac:spMkLst>
            <pc:docMk/>
            <pc:sldMk cId="2972852511" sldId="295"/>
            <ac:spMk id="20" creationId="{323890E0-315D-634D-62EC-9FD4DCF4EA6C}"/>
          </ac:spMkLst>
        </pc:spChg>
        <pc:spChg chg="add mod">
          <ac:chgData name="Valerie Junk" userId="90edf34147df26e0" providerId="LiveId" clId="{6A0940A1-35BF-4F4F-9F21-AC6C78B7BBCE}" dt="2023-12-23T10:27:01.847" v="340" actId="1076"/>
          <ac:spMkLst>
            <pc:docMk/>
            <pc:sldMk cId="2972852511" sldId="295"/>
            <ac:spMk id="21" creationId="{777BFC84-47D6-D8E2-8D81-397E18BEFA9B}"/>
          </ac:spMkLst>
        </pc:spChg>
        <pc:spChg chg="add mod">
          <ac:chgData name="Valerie Junk" userId="90edf34147df26e0" providerId="LiveId" clId="{6A0940A1-35BF-4F4F-9F21-AC6C78B7BBCE}" dt="2023-12-23T10:27:01.847" v="340" actId="1076"/>
          <ac:spMkLst>
            <pc:docMk/>
            <pc:sldMk cId="2972852511" sldId="295"/>
            <ac:spMk id="22" creationId="{1F0EEB4C-1AE2-F52B-17B1-EC0C38AD9C6F}"/>
          </ac:spMkLst>
        </pc:spChg>
        <pc:spChg chg="add mod">
          <ac:chgData name="Valerie Junk" userId="90edf34147df26e0" providerId="LiveId" clId="{6A0940A1-35BF-4F4F-9F21-AC6C78B7BBCE}" dt="2023-12-23T10:27:01.847" v="340" actId="1076"/>
          <ac:spMkLst>
            <pc:docMk/>
            <pc:sldMk cId="2972852511" sldId="295"/>
            <ac:spMk id="23" creationId="{E7751E92-C202-FD9B-8CF0-AFBC7A0AE475}"/>
          </ac:spMkLst>
        </pc:spChg>
        <pc:spChg chg="add mod">
          <ac:chgData name="Valerie Junk" userId="90edf34147df26e0" providerId="LiveId" clId="{6A0940A1-35BF-4F4F-9F21-AC6C78B7BBCE}" dt="2023-12-23T10:27:01.847" v="340" actId="1076"/>
          <ac:spMkLst>
            <pc:docMk/>
            <pc:sldMk cId="2972852511" sldId="295"/>
            <ac:spMk id="24" creationId="{104891BD-A7A3-4792-A622-0FFBA39EB991}"/>
          </ac:spMkLst>
        </pc:spChg>
        <pc:picChg chg="del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2" creationId="{507C90D4-07B8-0647-CECF-49602762361E}"/>
          </ac:picMkLst>
        </pc:picChg>
        <pc:picChg chg="del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3" creationId="{E2D0E63E-34EB-94B9-2BE6-C76A11D90295}"/>
          </ac:picMkLst>
        </pc:picChg>
        <pc:picChg chg="del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6" creationId="{DD81AAAF-D269-CDFE-A0F6-D0FF234717AD}"/>
          </ac:picMkLst>
        </pc:picChg>
        <pc:picChg chg="del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7" creationId="{3D816D19-1E88-4C86-0F75-CB248B80E529}"/>
          </ac:picMkLst>
        </pc:picChg>
        <pc:picChg chg="add del mod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9" creationId="{8A815786-80DE-4E9D-3FE8-88E74CE643C0}"/>
          </ac:picMkLst>
        </pc:picChg>
        <pc:picChg chg="add del mod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10" creationId="{0862E02B-E18E-2FC6-056A-BD759A252352}"/>
          </ac:picMkLst>
        </pc:picChg>
        <pc:picChg chg="add del mod">
          <ac:chgData name="Valerie Junk" userId="90edf34147df26e0" providerId="LiveId" clId="{6A0940A1-35BF-4F4F-9F21-AC6C78B7BBCE}" dt="2023-12-23T10:26:31.779" v="337" actId="478"/>
          <ac:picMkLst>
            <pc:docMk/>
            <pc:sldMk cId="2972852511" sldId="295"/>
            <ac:picMk id="11" creationId="{6878A063-5FC0-7F04-B178-1A8837F6DE34}"/>
          </ac:picMkLst>
        </pc:picChg>
        <pc:picChg chg="add mod">
          <ac:chgData name="Valerie Junk" userId="90edf34147df26e0" providerId="LiveId" clId="{6A0940A1-35BF-4F4F-9F21-AC6C78B7BBCE}" dt="2023-12-23T10:27:01.847" v="340" actId="1076"/>
          <ac:picMkLst>
            <pc:docMk/>
            <pc:sldMk cId="2972852511" sldId="295"/>
            <ac:picMk id="16" creationId="{8D56C126-5056-EF05-2AA5-E09FD54BC04E}"/>
          </ac:picMkLst>
        </pc:picChg>
        <pc:picChg chg="add mod">
          <ac:chgData name="Valerie Junk" userId="90edf34147df26e0" providerId="LiveId" clId="{6A0940A1-35BF-4F4F-9F21-AC6C78B7BBCE}" dt="2023-12-23T10:27:01.847" v="340" actId="1076"/>
          <ac:picMkLst>
            <pc:docMk/>
            <pc:sldMk cId="2972852511" sldId="295"/>
            <ac:picMk id="17" creationId="{81C33171-5826-AD5D-B7E4-311A1F5968DE}"/>
          </ac:picMkLst>
        </pc:picChg>
        <pc:picChg chg="add mod">
          <ac:chgData name="Valerie Junk" userId="90edf34147df26e0" providerId="LiveId" clId="{6A0940A1-35BF-4F4F-9F21-AC6C78B7BBCE}" dt="2023-12-23T10:27:01.847" v="340" actId="1076"/>
          <ac:picMkLst>
            <pc:docMk/>
            <pc:sldMk cId="2972852511" sldId="295"/>
            <ac:picMk id="18" creationId="{DBD640AB-5436-A86F-BEE4-43001024DC4A}"/>
          </ac:picMkLst>
        </pc:picChg>
        <pc:picChg chg="add mod">
          <ac:chgData name="Valerie Junk" userId="90edf34147df26e0" providerId="LiveId" clId="{6A0940A1-35BF-4F4F-9F21-AC6C78B7BBCE}" dt="2023-12-23T10:27:01.847" v="340" actId="1076"/>
          <ac:picMkLst>
            <pc:docMk/>
            <pc:sldMk cId="2972852511" sldId="295"/>
            <ac:picMk id="19" creationId="{C81C83B5-7420-9AF6-DD90-27A5CF6E5E24}"/>
          </ac:picMkLst>
        </pc:picChg>
      </pc:sldChg>
      <pc:sldChg chg="addSp modSp mod">
        <pc:chgData name="Valerie Junk" userId="90edf34147df26e0" providerId="LiveId" clId="{6A0940A1-35BF-4F4F-9F21-AC6C78B7BBCE}" dt="2023-12-23T09:59:04.656" v="220" actId="1076"/>
        <pc:sldMkLst>
          <pc:docMk/>
          <pc:sldMk cId="1591137659" sldId="311"/>
        </pc:sldMkLst>
        <pc:picChg chg="mod">
          <ac:chgData name="Valerie Junk" userId="90edf34147df26e0" providerId="LiveId" clId="{6A0940A1-35BF-4F4F-9F21-AC6C78B7BBCE}" dt="2023-12-23T09:58:41.618" v="212" actId="1076"/>
          <ac:picMkLst>
            <pc:docMk/>
            <pc:sldMk cId="1591137659" sldId="311"/>
            <ac:picMk id="3" creationId="{769B3117-83F9-FF41-CB89-59ADA942D1F2}"/>
          </ac:picMkLst>
        </pc:picChg>
        <pc:picChg chg="mod">
          <ac:chgData name="Valerie Junk" userId="90edf34147df26e0" providerId="LiveId" clId="{6A0940A1-35BF-4F4F-9F21-AC6C78B7BBCE}" dt="2023-12-23T09:58:54.200" v="217" actId="1076"/>
          <ac:picMkLst>
            <pc:docMk/>
            <pc:sldMk cId="1591137659" sldId="311"/>
            <ac:picMk id="6" creationId="{5290388B-5327-1232-A998-AFE8A4F922A7}"/>
          </ac:picMkLst>
        </pc:picChg>
        <pc:picChg chg="mod">
          <ac:chgData name="Valerie Junk" userId="90edf34147df26e0" providerId="LiveId" clId="{6A0940A1-35BF-4F4F-9F21-AC6C78B7BBCE}" dt="2023-12-23T09:58:41.618" v="212" actId="1076"/>
          <ac:picMkLst>
            <pc:docMk/>
            <pc:sldMk cId="1591137659" sldId="311"/>
            <ac:picMk id="12" creationId="{E6399709-914F-4851-774D-193E7919EC0C}"/>
          </ac:picMkLst>
        </pc:picChg>
        <pc:picChg chg="mod">
          <ac:chgData name="Valerie Junk" userId="90edf34147df26e0" providerId="LiveId" clId="{6A0940A1-35BF-4F4F-9F21-AC6C78B7BBCE}" dt="2023-12-23T09:58:50.231" v="215" actId="1076"/>
          <ac:picMkLst>
            <pc:docMk/>
            <pc:sldMk cId="1591137659" sldId="311"/>
            <ac:picMk id="14" creationId="{9CA96312-AC4A-CADE-DD69-71695B109CB4}"/>
          </ac:picMkLst>
        </pc:picChg>
        <pc:cxnChg chg="add mod">
          <ac:chgData name="Valerie Junk" userId="90edf34147df26e0" providerId="LiveId" clId="{6A0940A1-35BF-4F4F-9F21-AC6C78B7BBCE}" dt="2023-12-23T09:58:59.655" v="218"/>
          <ac:cxnSpMkLst>
            <pc:docMk/>
            <pc:sldMk cId="1591137659" sldId="311"/>
            <ac:cxnSpMk id="2" creationId="{6DF88906-2AF8-C585-1FC2-9C036E9D307F}"/>
          </ac:cxnSpMkLst>
        </pc:cxnChg>
        <pc:cxnChg chg="add mod">
          <ac:chgData name="Valerie Junk" userId="90edf34147df26e0" providerId="LiveId" clId="{6A0940A1-35BF-4F4F-9F21-AC6C78B7BBCE}" dt="2023-12-23T09:59:04.656" v="220" actId="1076"/>
          <ac:cxnSpMkLst>
            <pc:docMk/>
            <pc:sldMk cId="1591137659" sldId="311"/>
            <ac:cxnSpMk id="7" creationId="{1A8E03CB-1CAA-57FA-859C-4E03F2058C37}"/>
          </ac:cxnSpMkLst>
        </pc:cxnChg>
      </pc:sldChg>
      <pc:sldChg chg="modSp mod">
        <pc:chgData name="Valerie Junk" userId="90edf34147df26e0" providerId="LiveId" clId="{6A0940A1-35BF-4F4F-9F21-AC6C78B7BBCE}" dt="2023-12-23T09:55:44.973" v="208" actId="20577"/>
        <pc:sldMkLst>
          <pc:docMk/>
          <pc:sldMk cId="1714979587" sldId="324"/>
        </pc:sldMkLst>
        <pc:spChg chg="mod">
          <ac:chgData name="Valerie Junk" userId="90edf34147df26e0" providerId="LiveId" clId="{6A0940A1-35BF-4F4F-9F21-AC6C78B7BBCE}" dt="2023-12-23T09:55:44.973" v="208" actId="20577"/>
          <ac:spMkLst>
            <pc:docMk/>
            <pc:sldMk cId="1714979587" sldId="324"/>
            <ac:spMk id="6" creationId="{ADA5EBE2-6126-7EE6-2109-2E0D040CD6AA}"/>
          </ac:spMkLst>
        </pc:spChg>
        <pc:spChg chg="mod">
          <ac:chgData name="Valerie Junk" userId="90edf34147df26e0" providerId="LiveId" clId="{6A0940A1-35BF-4F4F-9F21-AC6C78B7BBCE}" dt="2023-12-23T09:55:02.507" v="188" actId="20577"/>
          <ac:spMkLst>
            <pc:docMk/>
            <pc:sldMk cId="1714979587" sldId="324"/>
            <ac:spMk id="13" creationId="{457F8E76-2EB1-7FAA-6F5E-06FD753AB20E}"/>
          </ac:spMkLst>
        </pc:spChg>
      </pc:sldChg>
      <pc:sldChg chg="modSp mod">
        <pc:chgData name="Valerie Junk" userId="90edf34147df26e0" providerId="LiveId" clId="{6A0940A1-35BF-4F4F-9F21-AC6C78B7BBCE}" dt="2023-12-23T10:07:57.761" v="301" actId="20577"/>
        <pc:sldMkLst>
          <pc:docMk/>
          <pc:sldMk cId="2678897880" sldId="328"/>
        </pc:sldMkLst>
        <pc:spChg chg="mod">
          <ac:chgData name="Valerie Junk" userId="90edf34147df26e0" providerId="LiveId" clId="{6A0940A1-35BF-4F4F-9F21-AC6C78B7BBCE}" dt="2023-12-23T10:07:57.761" v="301" actId="20577"/>
          <ac:spMkLst>
            <pc:docMk/>
            <pc:sldMk cId="2678897880" sldId="328"/>
            <ac:spMk id="3" creationId="{36ACB243-202C-A368-6678-DCF6EB5E6A8F}"/>
          </ac:spMkLst>
        </pc:spChg>
      </pc:sldChg>
      <pc:sldChg chg="addSp delSp modSp mod">
        <pc:chgData name="Valerie Junk" userId="90edf34147df26e0" providerId="LiveId" clId="{6A0940A1-35BF-4F4F-9F21-AC6C78B7BBCE}" dt="2023-12-23T10:04:50.865" v="298" actId="1038"/>
        <pc:sldMkLst>
          <pc:docMk/>
          <pc:sldMk cId="3069727864" sldId="329"/>
        </pc:sldMkLst>
        <pc:spChg chg="mod">
          <ac:chgData name="Valerie Junk" userId="90edf34147df26e0" providerId="LiveId" clId="{6A0940A1-35BF-4F4F-9F21-AC6C78B7BBCE}" dt="2023-12-23T09:59:29.446" v="232" actId="20577"/>
          <ac:spMkLst>
            <pc:docMk/>
            <pc:sldMk cId="3069727864" sldId="329"/>
            <ac:spMk id="13" creationId="{457F8E76-2EB1-7FAA-6F5E-06FD753AB20E}"/>
          </ac:spMkLst>
        </pc:spChg>
        <pc:spChg chg="del">
          <ac:chgData name="Valerie Junk" userId="90edf34147df26e0" providerId="LiveId" clId="{6A0940A1-35BF-4F4F-9F21-AC6C78B7BBCE}" dt="2023-12-23T10:02:21.551" v="233" actId="478"/>
          <ac:spMkLst>
            <pc:docMk/>
            <pc:sldMk cId="3069727864" sldId="329"/>
            <ac:spMk id="61" creationId="{C8FAA0AB-A1A1-9BFF-2372-7F107C413C1E}"/>
          </ac:spMkLst>
        </pc:spChg>
        <pc:spChg chg="del">
          <ac:chgData name="Valerie Junk" userId="90edf34147df26e0" providerId="LiveId" clId="{6A0940A1-35BF-4F4F-9F21-AC6C78B7BBCE}" dt="2023-12-23T10:02:22.359" v="234" actId="478"/>
          <ac:spMkLst>
            <pc:docMk/>
            <pc:sldMk cId="3069727864" sldId="329"/>
            <ac:spMk id="62" creationId="{5F3AC0B5-21CB-5E80-F95E-D93700DB63B5}"/>
          </ac:spMkLst>
        </pc:spChg>
        <pc:spChg chg="del mod">
          <ac:chgData name="Valerie Junk" userId="90edf34147df26e0" providerId="LiveId" clId="{6A0940A1-35BF-4F4F-9F21-AC6C78B7BBCE}" dt="2023-12-23T10:02:24.312" v="236" actId="478"/>
          <ac:spMkLst>
            <pc:docMk/>
            <pc:sldMk cId="3069727864" sldId="329"/>
            <ac:spMk id="63" creationId="{0915B583-009B-8777-2D2E-4393BA61F047}"/>
          </ac:spMkLst>
        </pc:spChg>
        <pc:spChg chg="del">
          <ac:chgData name="Valerie Junk" userId="90edf34147df26e0" providerId="LiveId" clId="{6A0940A1-35BF-4F4F-9F21-AC6C78B7BBCE}" dt="2023-12-23T10:02:25.046" v="237" actId="478"/>
          <ac:spMkLst>
            <pc:docMk/>
            <pc:sldMk cId="3069727864" sldId="329"/>
            <ac:spMk id="64" creationId="{07C401B7-5F61-FD4C-AA3E-D0D151EB750F}"/>
          </ac:spMkLst>
        </pc:spChg>
        <pc:grpChg chg="mod">
          <ac:chgData name="Valerie Junk" userId="90edf34147df26e0" providerId="LiveId" clId="{6A0940A1-35BF-4F4F-9F21-AC6C78B7BBCE}" dt="2023-12-23T10:04:50.865" v="298" actId="1038"/>
          <ac:grpSpMkLst>
            <pc:docMk/>
            <pc:sldMk cId="3069727864" sldId="329"/>
            <ac:grpSpMk id="29" creationId="{53236AB1-BCC1-D2B5-2707-9FAC18159968}"/>
          </ac:grpSpMkLst>
        </pc:grpChg>
        <pc:grpChg chg="mod">
          <ac:chgData name="Valerie Junk" userId="90edf34147df26e0" providerId="LiveId" clId="{6A0940A1-35BF-4F4F-9F21-AC6C78B7BBCE}" dt="2023-12-23T10:04:50.865" v="298" actId="1038"/>
          <ac:grpSpMkLst>
            <pc:docMk/>
            <pc:sldMk cId="3069727864" sldId="329"/>
            <ac:grpSpMk id="32" creationId="{92B7CB74-7A72-F49F-323A-5FC3D7EA7CA7}"/>
          </ac:grpSpMkLst>
        </pc:grpChg>
        <pc:grpChg chg="mod">
          <ac:chgData name="Valerie Junk" userId="90edf34147df26e0" providerId="LiveId" clId="{6A0940A1-35BF-4F4F-9F21-AC6C78B7BBCE}" dt="2023-12-23T10:04:21.968" v="284" actId="14100"/>
          <ac:grpSpMkLst>
            <pc:docMk/>
            <pc:sldMk cId="3069727864" sldId="329"/>
            <ac:grpSpMk id="35" creationId="{AE3A482F-4888-876E-1459-EFDE737051D0}"/>
          </ac:grpSpMkLst>
        </pc:grpChg>
        <pc:grpChg chg="mod">
          <ac:chgData name="Valerie Junk" userId="90edf34147df26e0" providerId="LiveId" clId="{6A0940A1-35BF-4F4F-9F21-AC6C78B7BBCE}" dt="2023-12-23T10:04:35.785" v="292" actId="1037"/>
          <ac:grpSpMkLst>
            <pc:docMk/>
            <pc:sldMk cId="3069727864" sldId="329"/>
            <ac:grpSpMk id="38" creationId="{91AD617F-69B0-F714-C6E3-FFFD18844B0E}"/>
          </ac:grpSpMkLst>
        </pc:grpChg>
        <pc:grpChg chg="mod">
          <ac:chgData name="Valerie Junk" userId="90edf34147df26e0" providerId="LiveId" clId="{6A0940A1-35BF-4F4F-9F21-AC6C78B7BBCE}" dt="2023-12-23T10:03:33.895" v="251" actId="14100"/>
          <ac:grpSpMkLst>
            <pc:docMk/>
            <pc:sldMk cId="3069727864" sldId="329"/>
            <ac:grpSpMk id="41" creationId="{D3CDE7E9-61BA-78A1-984F-BEC4CE7AA753}"/>
          </ac:grpSpMkLst>
        </pc:grpChg>
        <pc:grpChg chg="mod">
          <ac:chgData name="Valerie Junk" userId="90edf34147df26e0" providerId="LiveId" clId="{6A0940A1-35BF-4F4F-9F21-AC6C78B7BBCE}" dt="2023-12-23T10:03:50.819" v="257" actId="1037"/>
          <ac:grpSpMkLst>
            <pc:docMk/>
            <pc:sldMk cId="3069727864" sldId="329"/>
            <ac:grpSpMk id="44" creationId="{23B1DB22-14B2-583B-0985-39BC65AC4B4D}"/>
          </ac:grpSpMkLst>
        </pc:grpChg>
        <pc:picChg chg="mod">
          <ac:chgData name="Valerie Junk" userId="90edf34147df26e0" providerId="LiveId" clId="{6A0940A1-35BF-4F4F-9F21-AC6C78B7BBCE}" dt="2023-12-23T10:04:27.969" v="286" actId="14100"/>
          <ac:picMkLst>
            <pc:docMk/>
            <pc:sldMk cId="3069727864" sldId="329"/>
            <ac:picMk id="55" creationId="{045758B0-BEE4-92FF-1937-364F6A7412B0}"/>
          </ac:picMkLst>
        </pc:picChg>
        <pc:picChg chg="mod">
          <ac:chgData name="Valerie Junk" userId="90edf34147df26e0" providerId="LiveId" clId="{6A0940A1-35BF-4F4F-9F21-AC6C78B7BBCE}" dt="2023-12-23T10:04:35.785" v="292" actId="1037"/>
          <ac:picMkLst>
            <pc:docMk/>
            <pc:sldMk cId="3069727864" sldId="329"/>
            <ac:picMk id="56" creationId="{68B26EB8-DC23-3CD0-1BA3-D6DC33ED9E64}"/>
          </ac:picMkLst>
        </pc:picChg>
        <pc:picChg chg="mod">
          <ac:chgData name="Valerie Junk" userId="90edf34147df26e0" providerId="LiveId" clId="{6A0940A1-35BF-4F4F-9F21-AC6C78B7BBCE}" dt="2023-12-23T10:04:50.865" v="298" actId="1038"/>
          <ac:picMkLst>
            <pc:docMk/>
            <pc:sldMk cId="3069727864" sldId="329"/>
            <ac:picMk id="57" creationId="{6986586B-C6D2-C994-8413-77DAE0FE4035}"/>
          </ac:picMkLst>
        </pc:picChg>
        <pc:picChg chg="mod">
          <ac:chgData name="Valerie Junk" userId="90edf34147df26e0" providerId="LiveId" clId="{6A0940A1-35BF-4F4F-9F21-AC6C78B7BBCE}" dt="2023-12-23T10:04:50.865" v="298" actId="1038"/>
          <ac:picMkLst>
            <pc:docMk/>
            <pc:sldMk cId="3069727864" sldId="329"/>
            <ac:picMk id="58" creationId="{9F0F2E88-624A-3C62-8F11-8E034195EBBD}"/>
          </ac:picMkLst>
        </pc:picChg>
        <pc:picChg chg="mod">
          <ac:chgData name="Valerie Junk" userId="90edf34147df26e0" providerId="LiveId" clId="{6A0940A1-35BF-4F4F-9F21-AC6C78B7BBCE}" dt="2023-12-23T10:03:50.819" v="257" actId="1037"/>
          <ac:picMkLst>
            <pc:docMk/>
            <pc:sldMk cId="3069727864" sldId="329"/>
            <ac:picMk id="60" creationId="{D5999B94-FF6E-0BC0-6904-B0E7ACE8568A}"/>
          </ac:picMkLst>
        </pc:picChg>
        <pc:cxnChg chg="add mod">
          <ac:chgData name="Valerie Junk" userId="90edf34147df26e0" providerId="LiveId" clId="{6A0940A1-35BF-4F4F-9F21-AC6C78B7BBCE}" dt="2023-12-23T10:02:40.165" v="239" actId="13822"/>
          <ac:cxnSpMkLst>
            <pc:docMk/>
            <pc:sldMk cId="3069727864" sldId="329"/>
            <ac:cxnSpMk id="3" creationId="{8A8E3B81-DFB6-BD05-DD83-B463455E3AB4}"/>
          </ac:cxnSpMkLst>
        </pc:cxnChg>
        <pc:cxnChg chg="add mod">
          <ac:chgData name="Valerie Junk" userId="90edf34147df26e0" providerId="LiveId" clId="{6A0940A1-35BF-4F4F-9F21-AC6C78B7BBCE}" dt="2023-12-23T10:03:50.819" v="257" actId="1037"/>
          <ac:cxnSpMkLst>
            <pc:docMk/>
            <pc:sldMk cId="3069727864" sldId="329"/>
            <ac:cxnSpMk id="7" creationId="{3778B5DE-7A49-252C-1F79-A58D0AA23B06}"/>
          </ac:cxnSpMkLst>
        </pc:cxnChg>
        <pc:cxnChg chg="add mod">
          <ac:chgData name="Valerie Junk" userId="90edf34147df26e0" providerId="LiveId" clId="{6A0940A1-35BF-4F4F-9F21-AC6C78B7BBCE}" dt="2023-12-23T10:04:35.785" v="292" actId="1037"/>
          <ac:cxnSpMkLst>
            <pc:docMk/>
            <pc:sldMk cId="3069727864" sldId="329"/>
            <ac:cxnSpMk id="9" creationId="{04ADED1F-0D42-80DA-601D-4B3FC3C4C4C3}"/>
          </ac:cxnSpMkLst>
        </pc:cxnChg>
        <pc:cxnChg chg="add mod">
          <ac:chgData name="Valerie Junk" userId="90edf34147df26e0" providerId="LiveId" clId="{6A0940A1-35BF-4F4F-9F21-AC6C78B7BBCE}" dt="2023-12-23T10:04:50.865" v="298" actId="1038"/>
          <ac:cxnSpMkLst>
            <pc:docMk/>
            <pc:sldMk cId="3069727864" sldId="329"/>
            <ac:cxnSpMk id="11" creationId="{127920EE-8B75-6E59-0C55-ED93FAE754D0}"/>
          </ac:cxnSpMkLst>
        </pc:cxnChg>
      </pc:sldChg>
      <pc:sldChg chg="del">
        <pc:chgData name="Valerie Junk" userId="90edf34147df26e0" providerId="LiveId" clId="{6A0940A1-35BF-4F4F-9F21-AC6C78B7BBCE}" dt="2023-12-23T08:45:39.292" v="6" actId="47"/>
        <pc:sldMkLst>
          <pc:docMk/>
          <pc:sldMk cId="374308751" sldId="330"/>
        </pc:sldMkLst>
      </pc:sldChg>
      <pc:sldChg chg="modSp mod">
        <pc:chgData name="Valerie Junk" userId="90edf34147df26e0" providerId="LiveId" clId="{6A0940A1-35BF-4F4F-9F21-AC6C78B7BBCE}" dt="2023-12-23T09:48:44.921" v="126" actId="2710"/>
        <pc:sldMkLst>
          <pc:docMk/>
          <pc:sldMk cId="1532613370" sldId="331"/>
        </pc:sldMkLst>
        <pc:spChg chg="mod">
          <ac:chgData name="Valerie Junk" userId="90edf34147df26e0" providerId="LiveId" clId="{6A0940A1-35BF-4F4F-9F21-AC6C78B7BBCE}" dt="2023-12-23T09:48:44.921" v="126" actId="2710"/>
          <ac:spMkLst>
            <pc:docMk/>
            <pc:sldMk cId="1532613370" sldId="331"/>
            <ac:spMk id="14" creationId="{A5C37DB0-409F-7924-BB1A-7E77AAF701A9}"/>
          </ac:spMkLst>
        </pc:spChg>
      </pc:sldChg>
      <pc:sldChg chg="modSp mod ord">
        <pc:chgData name="Valerie Junk" userId="90edf34147df26e0" providerId="LiveId" clId="{6A0940A1-35BF-4F4F-9F21-AC6C78B7BBCE}" dt="2023-12-23T09:55:23.144" v="195" actId="1076"/>
        <pc:sldMkLst>
          <pc:docMk/>
          <pc:sldMk cId="690649092" sldId="332"/>
        </pc:sldMkLst>
        <pc:spChg chg="mod">
          <ac:chgData name="Valerie Junk" userId="90edf34147df26e0" providerId="LiveId" clId="{6A0940A1-35BF-4F4F-9F21-AC6C78B7BBCE}" dt="2023-12-23T09:55:18.497" v="194" actId="2711"/>
          <ac:spMkLst>
            <pc:docMk/>
            <pc:sldMk cId="690649092" sldId="332"/>
            <ac:spMk id="2" creationId="{DC03E9E3-4553-97EB-0B14-39BF2906953C}"/>
          </ac:spMkLst>
        </pc:spChg>
        <pc:picChg chg="mod">
          <ac:chgData name="Valerie Junk" userId="90edf34147df26e0" providerId="LiveId" clId="{6A0940A1-35BF-4F4F-9F21-AC6C78B7BBCE}" dt="2023-12-23T09:55:23.144" v="195" actId="1076"/>
          <ac:picMkLst>
            <pc:docMk/>
            <pc:sldMk cId="690649092" sldId="332"/>
            <ac:picMk id="6" creationId="{F6F550E9-6DE8-A5E0-6D04-F5C10189EE8D}"/>
          </ac:picMkLst>
        </pc:picChg>
        <pc:picChg chg="mod">
          <ac:chgData name="Valerie Junk" userId="90edf34147df26e0" providerId="LiveId" clId="{6A0940A1-35BF-4F4F-9F21-AC6C78B7BBCE}" dt="2023-12-23T09:55:23.144" v="195" actId="1076"/>
          <ac:picMkLst>
            <pc:docMk/>
            <pc:sldMk cId="690649092" sldId="332"/>
            <ac:picMk id="7" creationId="{64F7BC90-AA7D-040B-DA07-CB5E76E07176}"/>
          </ac:picMkLst>
        </pc:picChg>
      </pc:sldChg>
      <pc:sldChg chg="modNotesTx">
        <pc:chgData name="Valerie Junk" userId="90edf34147df26e0" providerId="LiveId" clId="{6A0940A1-35BF-4F4F-9F21-AC6C78B7BBCE}" dt="2023-12-23T09:53:58.379" v="177" actId="20577"/>
        <pc:sldMkLst>
          <pc:docMk/>
          <pc:sldMk cId="2134795098" sldId="333"/>
        </pc:sldMkLst>
      </pc:sldChg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1255317812" sldId="335"/>
        </pc:sldMkLst>
      </pc:sldChg>
      <pc:sldChg chg="add del">
        <pc:chgData name="Valerie Junk" userId="90edf34147df26e0" providerId="LiveId" clId="{6A0940A1-35BF-4F4F-9F21-AC6C78B7BBCE}" dt="2023-12-23T08:45:32.675" v="5" actId="47"/>
        <pc:sldMkLst>
          <pc:docMk/>
          <pc:sldMk cId="3724729301" sldId="336"/>
        </pc:sldMkLst>
      </pc:sldChg>
      <pc:sldChg chg="delSp add del mod">
        <pc:chgData name="Valerie Junk" userId="90edf34147df26e0" providerId="LiveId" clId="{6A0940A1-35BF-4F4F-9F21-AC6C78B7BBCE}" dt="2023-12-23T08:35:35.606" v="4" actId="47"/>
        <pc:sldMkLst>
          <pc:docMk/>
          <pc:sldMk cId="1601527869" sldId="337"/>
        </pc:sldMkLst>
        <pc:spChg chg="del">
          <ac:chgData name="Valerie Junk" userId="90edf34147df26e0" providerId="LiveId" clId="{6A0940A1-35BF-4F4F-9F21-AC6C78B7BBCE}" dt="2023-12-23T08:33:30.037" v="3" actId="478"/>
          <ac:spMkLst>
            <pc:docMk/>
            <pc:sldMk cId="1601527869" sldId="337"/>
            <ac:spMk id="6" creationId="{B82B7910-F8B5-F9D5-74E6-1EB19C5305E3}"/>
          </ac:spMkLst>
        </pc:spChg>
        <pc:picChg chg="del">
          <ac:chgData name="Valerie Junk" userId="90edf34147df26e0" providerId="LiveId" clId="{6A0940A1-35BF-4F4F-9F21-AC6C78B7BBCE}" dt="2023-12-23T08:33:25.873" v="2" actId="478"/>
          <ac:picMkLst>
            <pc:docMk/>
            <pc:sldMk cId="1601527869" sldId="337"/>
            <ac:picMk id="9" creationId="{BC6CEC48-83D1-927F-699F-80BEA27DE3FB}"/>
          </ac:picMkLst>
        </pc:picChg>
      </pc:sldChg>
    </pc:docChg>
  </pc:docChgLst>
  <pc:docChgLst>
    <pc:chgData name="Valerie Junk" userId="90edf34147df26e0" providerId="LiveId" clId="{D4522816-89C3-47BB-951F-26FC8CE28F20}"/>
    <pc:docChg chg="undo custSel addSld delSld modSld sldOrd modMainMaster">
      <pc:chgData name="Valerie Junk" userId="90edf34147df26e0" providerId="LiveId" clId="{D4522816-89C3-47BB-951F-26FC8CE28F20}" dt="2024-11-16T15:01:06.741" v="245" actId="47"/>
      <pc:docMkLst>
        <pc:docMk/>
      </pc:docMkLst>
      <pc:sldChg chg="del">
        <pc:chgData name="Valerie Junk" userId="90edf34147df26e0" providerId="LiveId" clId="{D4522816-89C3-47BB-951F-26FC8CE28F20}" dt="2024-11-13T20:07:09.655" v="37" actId="47"/>
        <pc:sldMkLst>
          <pc:docMk/>
          <pc:sldMk cId="1381512199" sldId="257"/>
        </pc:sldMkLst>
      </pc:sldChg>
      <pc:sldChg chg="addSp delSp modSp mod setBg">
        <pc:chgData name="Valerie Junk" userId="90edf34147df26e0" providerId="LiveId" clId="{D4522816-89C3-47BB-951F-26FC8CE28F20}" dt="2024-11-13T20:12:53.164" v="44" actId="207"/>
        <pc:sldMkLst>
          <pc:docMk/>
          <pc:sldMk cId="484806291" sldId="261"/>
        </pc:sldMkLst>
        <pc:spChg chg="add mod">
          <ac:chgData name="Valerie Junk" userId="90edf34147df26e0" providerId="LiveId" clId="{D4522816-89C3-47BB-951F-26FC8CE28F20}" dt="2024-11-13T20:12:53.164" v="44" actId="207"/>
          <ac:spMkLst>
            <pc:docMk/>
            <pc:sldMk cId="484806291" sldId="261"/>
            <ac:spMk id="2" creationId="{D3823DBC-7C2A-2FB1-CCAB-094D26DE30EC}"/>
          </ac:spMkLst>
        </pc:spChg>
        <pc:picChg chg="del">
          <ac:chgData name="Valerie Junk" userId="90edf34147df26e0" providerId="LiveId" clId="{D4522816-89C3-47BB-951F-26FC8CE28F20}" dt="2024-11-13T20:03:52.644" v="1" actId="478"/>
          <ac:picMkLst>
            <pc:docMk/>
            <pc:sldMk cId="484806291" sldId="261"/>
            <ac:picMk id="4" creationId="{788E3571-24CD-FE61-DFAD-4F460620457F}"/>
          </ac:picMkLst>
        </pc:picChg>
        <pc:picChg chg="mod">
          <ac:chgData name="Valerie Junk" userId="90edf34147df26e0" providerId="LiveId" clId="{D4522816-89C3-47BB-951F-26FC8CE28F20}" dt="2024-11-13T20:04:13.414" v="3" actId="1076"/>
          <ac:picMkLst>
            <pc:docMk/>
            <pc:sldMk cId="484806291" sldId="261"/>
            <ac:picMk id="7" creationId="{86864FC1-51CE-E8E2-C5A3-B42EDB073FA0}"/>
          </ac:picMkLst>
        </pc:picChg>
      </pc:sldChg>
      <pc:sldChg chg="delSp mod setBg">
        <pc:chgData name="Valerie Junk" userId="90edf34147df26e0" providerId="LiveId" clId="{D4522816-89C3-47BB-951F-26FC8CE28F20}" dt="2024-11-13T20:12:46.381" v="43"/>
        <pc:sldMkLst>
          <pc:docMk/>
          <pc:sldMk cId="273958675" sldId="262"/>
        </pc:sldMkLst>
        <pc:picChg chg="del">
          <ac:chgData name="Valerie Junk" userId="90edf34147df26e0" providerId="LiveId" clId="{D4522816-89C3-47BB-951F-26FC8CE28F20}" dt="2024-11-13T20:12:29.216" v="40" actId="478"/>
          <ac:picMkLst>
            <pc:docMk/>
            <pc:sldMk cId="273958675" sldId="262"/>
            <ac:picMk id="29" creationId="{F204EFD0-4005-C15F-F573-8F7D6FF93F35}"/>
          </ac:picMkLst>
        </pc:picChg>
      </pc:sldChg>
      <pc:sldChg chg="delSp del mod">
        <pc:chgData name="Valerie Junk" userId="90edf34147df26e0" providerId="LiveId" clId="{D4522816-89C3-47BB-951F-26FC8CE28F20}" dt="2024-11-13T20:13:09.510" v="46" actId="47"/>
        <pc:sldMkLst>
          <pc:docMk/>
          <pc:sldMk cId="4234961920" sldId="282"/>
        </pc:sldMkLst>
        <pc:picChg chg="del">
          <ac:chgData name="Valerie Junk" userId="90edf34147df26e0" providerId="LiveId" clId="{D4522816-89C3-47BB-951F-26FC8CE28F20}" dt="2024-11-13T20:13:02.494" v="45" actId="478"/>
          <ac:picMkLst>
            <pc:docMk/>
            <pc:sldMk cId="4234961920" sldId="282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3:13.429" v="47" actId="478"/>
        <pc:sldMkLst>
          <pc:docMk/>
          <pc:sldMk cId="3111858845" sldId="283"/>
        </pc:sldMkLst>
        <pc:picChg chg="del">
          <ac:chgData name="Valerie Junk" userId="90edf34147df26e0" providerId="LiveId" clId="{D4522816-89C3-47BB-951F-26FC8CE28F20}" dt="2024-11-13T20:13:13.429" v="47" actId="478"/>
          <ac:picMkLst>
            <pc:docMk/>
            <pc:sldMk cId="3111858845" sldId="283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3:17.970" v="48" actId="478"/>
        <pc:sldMkLst>
          <pc:docMk/>
          <pc:sldMk cId="2195955266" sldId="284"/>
        </pc:sldMkLst>
        <pc:picChg chg="del">
          <ac:chgData name="Valerie Junk" userId="90edf34147df26e0" providerId="LiveId" clId="{D4522816-89C3-47BB-951F-26FC8CE28F20}" dt="2024-11-13T20:13:17.970" v="48" actId="478"/>
          <ac:picMkLst>
            <pc:docMk/>
            <pc:sldMk cId="2195955266" sldId="284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4:51.520" v="74" actId="478"/>
        <pc:sldMkLst>
          <pc:docMk/>
          <pc:sldMk cId="1705835336" sldId="286"/>
        </pc:sldMkLst>
        <pc:picChg chg="del">
          <ac:chgData name="Valerie Junk" userId="90edf34147df26e0" providerId="LiveId" clId="{D4522816-89C3-47BB-951F-26FC8CE28F20}" dt="2024-11-13T20:14:51.520" v="74" actId="478"/>
          <ac:picMkLst>
            <pc:docMk/>
            <pc:sldMk cId="1705835336" sldId="286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5:04.670" v="75" actId="478"/>
        <pc:sldMkLst>
          <pc:docMk/>
          <pc:sldMk cId="1374782436" sldId="287"/>
        </pc:sldMkLst>
        <pc:picChg chg="del">
          <ac:chgData name="Valerie Junk" userId="90edf34147df26e0" providerId="LiveId" clId="{D4522816-89C3-47BB-951F-26FC8CE28F20}" dt="2024-11-13T20:15:04.670" v="75" actId="478"/>
          <ac:picMkLst>
            <pc:docMk/>
            <pc:sldMk cId="1374782436" sldId="287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5:09.849" v="76" actId="478"/>
        <pc:sldMkLst>
          <pc:docMk/>
          <pc:sldMk cId="1422755397" sldId="288"/>
        </pc:sldMkLst>
        <pc:picChg chg="del">
          <ac:chgData name="Valerie Junk" userId="90edf34147df26e0" providerId="LiveId" clId="{D4522816-89C3-47BB-951F-26FC8CE28F20}" dt="2024-11-13T20:15:09.849" v="76" actId="478"/>
          <ac:picMkLst>
            <pc:docMk/>
            <pc:sldMk cId="1422755397" sldId="288"/>
            <ac:picMk id="5" creationId="{A10491AB-CF50-7D1C-00ED-F9DBE3D98672}"/>
          </ac:picMkLst>
        </pc:picChg>
      </pc:sldChg>
      <pc:sldChg chg="delSp mod">
        <pc:chgData name="Valerie Junk" userId="90edf34147df26e0" providerId="LiveId" clId="{D4522816-89C3-47BB-951F-26FC8CE28F20}" dt="2024-11-13T20:15:16.978" v="77" actId="478"/>
        <pc:sldMkLst>
          <pc:docMk/>
          <pc:sldMk cId="671240572" sldId="289"/>
        </pc:sldMkLst>
        <pc:picChg chg="del">
          <ac:chgData name="Valerie Junk" userId="90edf34147df26e0" providerId="LiveId" clId="{D4522816-89C3-47BB-951F-26FC8CE28F20}" dt="2024-11-13T20:15:16.978" v="77" actId="478"/>
          <ac:picMkLst>
            <pc:docMk/>
            <pc:sldMk cId="671240572" sldId="289"/>
            <ac:picMk id="5" creationId="{A10491AB-CF50-7D1C-00ED-F9DBE3D98672}"/>
          </ac:picMkLst>
        </pc:picChg>
      </pc:sldChg>
      <pc:sldChg chg="delSp modSp mod">
        <pc:chgData name="Valerie Junk" userId="90edf34147df26e0" providerId="LiveId" clId="{D4522816-89C3-47BB-951F-26FC8CE28F20}" dt="2024-11-16T14:59:36.041" v="243" actId="14100"/>
        <pc:sldMkLst>
          <pc:docMk/>
          <pc:sldMk cId="2485131402" sldId="290"/>
        </pc:sldMkLst>
        <pc:picChg chg="del">
          <ac:chgData name="Valerie Junk" userId="90edf34147df26e0" providerId="LiveId" clId="{D4522816-89C3-47BB-951F-26FC8CE28F20}" dt="2024-11-13T20:15:21.010" v="78" actId="478"/>
          <ac:picMkLst>
            <pc:docMk/>
            <pc:sldMk cId="2485131402" sldId="290"/>
            <ac:picMk id="5" creationId="{A10491AB-CF50-7D1C-00ED-F9DBE3D98672}"/>
          </ac:picMkLst>
        </pc:picChg>
        <pc:picChg chg="mod">
          <ac:chgData name="Valerie Junk" userId="90edf34147df26e0" providerId="LiveId" clId="{D4522816-89C3-47BB-951F-26FC8CE28F20}" dt="2024-11-16T14:59:32.732" v="240" actId="14100"/>
          <ac:picMkLst>
            <pc:docMk/>
            <pc:sldMk cId="2485131402" sldId="290"/>
            <ac:picMk id="12" creationId="{9DF9A312-BF08-B367-8871-93DB626AED4F}"/>
          </ac:picMkLst>
        </pc:picChg>
        <pc:picChg chg="mod">
          <ac:chgData name="Valerie Junk" userId="90edf34147df26e0" providerId="LiveId" clId="{D4522816-89C3-47BB-951F-26FC8CE28F20}" dt="2024-11-16T14:59:36.041" v="243" actId="14100"/>
          <ac:picMkLst>
            <pc:docMk/>
            <pc:sldMk cId="2485131402" sldId="290"/>
            <ac:picMk id="15" creationId="{0F2B5CCC-D071-A2EE-4E56-C35973E8982E}"/>
          </ac:picMkLst>
        </pc:picChg>
        <pc:picChg chg="mod">
          <ac:chgData name="Valerie Junk" userId="90edf34147df26e0" providerId="LiveId" clId="{D4522816-89C3-47BB-951F-26FC8CE28F20}" dt="2024-11-16T14:59:28.959" v="238" actId="1076"/>
          <ac:picMkLst>
            <pc:docMk/>
            <pc:sldMk cId="2485131402" sldId="290"/>
            <ac:picMk id="16" creationId="{1B6B8DA3-71B9-4B3A-4742-DEF8751D4F39}"/>
          </ac:picMkLst>
        </pc:picChg>
        <pc:picChg chg="mod">
          <ac:chgData name="Valerie Junk" userId="90edf34147df26e0" providerId="LiveId" clId="{D4522816-89C3-47BB-951F-26FC8CE28F20}" dt="2024-11-16T14:59:31.021" v="239" actId="14100"/>
          <ac:picMkLst>
            <pc:docMk/>
            <pc:sldMk cId="2485131402" sldId="290"/>
            <ac:picMk id="17" creationId="{A8009D48-5E2E-58C3-F42A-DBD47B6587C2}"/>
          </ac:picMkLst>
        </pc:picChg>
        <pc:picChg chg="mod">
          <ac:chgData name="Valerie Junk" userId="90edf34147df26e0" providerId="LiveId" clId="{D4522816-89C3-47BB-951F-26FC8CE28F20}" dt="2024-11-16T14:59:34.353" v="241" actId="14100"/>
          <ac:picMkLst>
            <pc:docMk/>
            <pc:sldMk cId="2485131402" sldId="290"/>
            <ac:picMk id="18" creationId="{69910C89-84C9-71F8-BC39-77779CA2D55B}"/>
          </ac:picMkLst>
        </pc:picChg>
      </pc:sldChg>
      <pc:sldChg chg="addSp delSp modSp mod">
        <pc:chgData name="Valerie Junk" userId="90edf34147df26e0" providerId="LiveId" clId="{D4522816-89C3-47BB-951F-26FC8CE28F20}" dt="2024-11-13T20:16:02.658" v="91" actId="403"/>
        <pc:sldMkLst>
          <pc:docMk/>
          <pc:sldMk cId="1371396747" sldId="292"/>
        </pc:sldMkLst>
        <pc:spChg chg="mod">
          <ac:chgData name="Valerie Junk" userId="90edf34147df26e0" providerId="LiveId" clId="{D4522816-89C3-47BB-951F-26FC8CE28F20}" dt="2024-11-13T20:16:02.658" v="91" actId="403"/>
          <ac:spMkLst>
            <pc:docMk/>
            <pc:sldMk cId="1371396747" sldId="292"/>
            <ac:spMk id="6" creationId="{8CBEAF6C-55F7-4E1F-E002-0F047D974F23}"/>
          </ac:spMkLst>
        </pc:spChg>
        <pc:grpChg chg="add mod">
          <ac:chgData name="Valerie Junk" userId="90edf34147df26e0" providerId="LiveId" clId="{D4522816-89C3-47BB-951F-26FC8CE28F20}" dt="2024-11-13T20:15:57.543" v="89" actId="1076"/>
          <ac:grpSpMkLst>
            <pc:docMk/>
            <pc:sldMk cId="1371396747" sldId="292"/>
            <ac:grpSpMk id="3" creationId="{6F44AD66-310A-A793-5A70-799FD4894A03}"/>
          </ac:grpSpMkLst>
        </pc:grpChg>
        <pc:grpChg chg="del">
          <ac:chgData name="Valerie Junk" userId="90edf34147df26e0" providerId="LiveId" clId="{D4522816-89C3-47BB-951F-26FC8CE28F20}" dt="2024-11-13T20:15:43.842" v="84" actId="478"/>
          <ac:grpSpMkLst>
            <pc:docMk/>
            <pc:sldMk cId="1371396747" sldId="292"/>
            <ac:grpSpMk id="8" creationId="{EA992C41-3C0D-349B-AA38-75374FC1DDFD}"/>
          </ac:grpSpMkLst>
        </pc:grpChg>
        <pc:grpChg chg="mod">
          <ac:chgData name="Valerie Junk" userId="90edf34147df26e0" providerId="LiveId" clId="{D4522816-89C3-47BB-951F-26FC8CE28F20}" dt="2024-11-13T20:15:51.679" v="88"/>
          <ac:grpSpMkLst>
            <pc:docMk/>
            <pc:sldMk cId="1371396747" sldId="292"/>
            <ac:grpSpMk id="14" creationId="{10554CD2-111C-3D0A-2098-A1A848397A84}"/>
          </ac:grpSpMkLst>
        </pc:grpChg>
        <pc:picChg chg="add mod">
          <ac:chgData name="Valerie Junk" userId="90edf34147df26e0" providerId="LiveId" clId="{D4522816-89C3-47BB-951F-26FC8CE28F20}" dt="2024-11-13T20:15:57.543" v="89" actId="1076"/>
          <ac:picMkLst>
            <pc:docMk/>
            <pc:sldMk cId="1371396747" sldId="292"/>
            <ac:picMk id="2" creationId="{C4C0935C-612E-040E-E274-8A3C8188A817}"/>
          </ac:picMkLst>
        </pc:picChg>
        <pc:picChg chg="del">
          <ac:chgData name="Valerie Junk" userId="90edf34147df26e0" providerId="LiveId" clId="{D4522816-89C3-47BB-951F-26FC8CE28F20}" dt="2024-11-13T20:15:45.641" v="86" actId="478"/>
          <ac:picMkLst>
            <pc:docMk/>
            <pc:sldMk cId="1371396747" sldId="292"/>
            <ac:picMk id="5" creationId="{A10491AB-CF50-7D1C-00ED-F9DBE3D98672}"/>
          </ac:picMkLst>
        </pc:picChg>
        <pc:picChg chg="del">
          <ac:chgData name="Valerie Junk" userId="90edf34147df26e0" providerId="LiveId" clId="{D4522816-89C3-47BB-951F-26FC8CE28F20}" dt="2024-11-13T20:15:44.209" v="85" actId="478"/>
          <ac:picMkLst>
            <pc:docMk/>
            <pc:sldMk cId="1371396747" sldId="292"/>
            <ac:picMk id="7" creationId="{9B227C13-A2DC-6933-582C-27A38E761F00}"/>
          </ac:picMkLst>
        </pc:picChg>
        <pc:picChg chg="mod">
          <ac:chgData name="Valerie Junk" userId="90edf34147df26e0" providerId="LiveId" clId="{D4522816-89C3-47BB-951F-26FC8CE28F20}" dt="2024-11-13T20:15:51.679" v="88"/>
          <ac:picMkLst>
            <pc:docMk/>
            <pc:sldMk cId="1371396747" sldId="292"/>
            <ac:picMk id="15" creationId="{46D10578-C5CF-BF03-F713-68F5FFEF418C}"/>
          </ac:picMkLst>
        </pc:picChg>
        <pc:picChg chg="mod">
          <ac:chgData name="Valerie Junk" userId="90edf34147df26e0" providerId="LiveId" clId="{D4522816-89C3-47BB-951F-26FC8CE28F20}" dt="2024-11-13T20:15:51.679" v="88"/>
          <ac:picMkLst>
            <pc:docMk/>
            <pc:sldMk cId="1371396747" sldId="292"/>
            <ac:picMk id="16" creationId="{B029007F-2A96-BB0F-AB70-C69C238534A2}"/>
          </ac:picMkLst>
        </pc:picChg>
        <pc:picChg chg="mod">
          <ac:chgData name="Valerie Junk" userId="90edf34147df26e0" providerId="LiveId" clId="{D4522816-89C3-47BB-951F-26FC8CE28F20}" dt="2024-11-13T20:15:51.679" v="88"/>
          <ac:picMkLst>
            <pc:docMk/>
            <pc:sldMk cId="1371396747" sldId="292"/>
            <ac:picMk id="17" creationId="{F06FE402-7597-45C7-AE1B-F5EC4D2272C8}"/>
          </ac:picMkLst>
        </pc:picChg>
      </pc:sldChg>
      <pc:sldChg chg="modSp mod">
        <pc:chgData name="Valerie Junk" userId="90edf34147df26e0" providerId="LiveId" clId="{D4522816-89C3-47BB-951F-26FC8CE28F20}" dt="2024-11-16T14:59:51.011" v="244" actId="113"/>
        <pc:sldMkLst>
          <pc:docMk/>
          <pc:sldMk cId="1457439052" sldId="293"/>
        </pc:sldMkLst>
        <pc:spChg chg="mod">
          <ac:chgData name="Valerie Junk" userId="90edf34147df26e0" providerId="LiveId" clId="{D4522816-89C3-47BB-951F-26FC8CE28F20}" dt="2024-11-16T14:59:51.011" v="244" actId="113"/>
          <ac:spMkLst>
            <pc:docMk/>
            <pc:sldMk cId="1457439052" sldId="293"/>
            <ac:spMk id="6" creationId="{1E2327F8-012B-D7DE-A427-FE997F41F626}"/>
          </ac:spMkLst>
        </pc:spChg>
      </pc:sldChg>
      <pc:sldChg chg="delSp modSp mod">
        <pc:chgData name="Valerie Junk" userId="90edf34147df26e0" providerId="LiveId" clId="{D4522816-89C3-47BB-951F-26FC8CE28F20}" dt="2024-11-13T20:21:09.880" v="191" actId="20577"/>
        <pc:sldMkLst>
          <pc:docMk/>
          <pc:sldMk cId="211539379" sldId="294"/>
        </pc:sldMkLst>
        <pc:spChg chg="mod">
          <ac:chgData name="Valerie Junk" userId="90edf34147df26e0" providerId="LiveId" clId="{D4522816-89C3-47BB-951F-26FC8CE28F20}" dt="2024-11-13T20:21:09.880" v="191" actId="20577"/>
          <ac:spMkLst>
            <pc:docMk/>
            <pc:sldMk cId="211539379" sldId="294"/>
            <ac:spMk id="13" creationId="{457F8E76-2EB1-7FAA-6F5E-06FD753AB20E}"/>
          </ac:spMkLst>
        </pc:spChg>
        <pc:picChg chg="del">
          <ac:chgData name="Valerie Junk" userId="90edf34147df26e0" providerId="LiveId" clId="{D4522816-89C3-47BB-951F-26FC8CE28F20}" dt="2024-11-13T20:21:06.813" v="184" actId="478"/>
          <ac:picMkLst>
            <pc:docMk/>
            <pc:sldMk cId="211539379" sldId="294"/>
            <ac:picMk id="5" creationId="{A10491AB-CF50-7D1C-00ED-F9DBE3D98672}"/>
          </ac:picMkLst>
        </pc:picChg>
      </pc:sldChg>
      <pc:sldChg chg="del">
        <pc:chgData name="Valerie Junk" userId="90edf34147df26e0" providerId="LiveId" clId="{D4522816-89C3-47BB-951F-26FC8CE28F20}" dt="2024-11-13T20:21:14.318" v="192" actId="47"/>
        <pc:sldMkLst>
          <pc:docMk/>
          <pc:sldMk cId="2972852511" sldId="295"/>
        </pc:sldMkLst>
      </pc:sldChg>
      <pc:sldChg chg="delSp mod">
        <pc:chgData name="Valerie Junk" userId="90edf34147df26e0" providerId="LiveId" clId="{D4522816-89C3-47BB-951F-26FC8CE28F20}" dt="2024-11-13T20:13:23.500" v="49" actId="478"/>
        <pc:sldMkLst>
          <pc:docMk/>
          <pc:sldMk cId="1402626979" sldId="307"/>
        </pc:sldMkLst>
        <pc:picChg chg="del">
          <ac:chgData name="Valerie Junk" userId="90edf34147df26e0" providerId="LiveId" clId="{D4522816-89C3-47BB-951F-26FC8CE28F20}" dt="2024-11-13T20:13:23.500" v="49" actId="478"/>
          <ac:picMkLst>
            <pc:docMk/>
            <pc:sldMk cId="1402626979" sldId="307"/>
            <ac:picMk id="4" creationId="{DF76F064-8B28-6810-D60C-8BA3EDE5327C}"/>
          </ac:picMkLst>
        </pc:picChg>
      </pc:sldChg>
      <pc:sldChg chg="delSp mod">
        <pc:chgData name="Valerie Junk" userId="90edf34147df26e0" providerId="LiveId" clId="{D4522816-89C3-47BB-951F-26FC8CE28F20}" dt="2024-11-13T20:15:23.446" v="79" actId="478"/>
        <pc:sldMkLst>
          <pc:docMk/>
          <pc:sldMk cId="4139000379" sldId="308"/>
        </pc:sldMkLst>
        <pc:picChg chg="del">
          <ac:chgData name="Valerie Junk" userId="90edf34147df26e0" providerId="LiveId" clId="{D4522816-89C3-47BB-951F-26FC8CE28F20}" dt="2024-11-13T20:15:23.446" v="79" actId="478"/>
          <ac:picMkLst>
            <pc:docMk/>
            <pc:sldMk cId="4139000379" sldId="308"/>
            <ac:picMk id="4" creationId="{DF76F064-8B28-6810-D60C-8BA3EDE5327C}"/>
          </ac:picMkLst>
        </pc:picChg>
      </pc:sldChg>
      <pc:sldChg chg="addSp delSp modSp mod ord">
        <pc:chgData name="Valerie Junk" userId="90edf34147df26e0" providerId="LiveId" clId="{D4522816-89C3-47BB-951F-26FC8CE28F20}" dt="2024-11-13T20:19:21.350" v="139" actId="13822"/>
        <pc:sldMkLst>
          <pc:docMk/>
          <pc:sldMk cId="1591137659" sldId="311"/>
        </pc:sldMkLst>
        <pc:picChg chg="del">
          <ac:chgData name="Valerie Junk" userId="90edf34147df26e0" providerId="LiveId" clId="{D4522816-89C3-47BB-951F-26FC8CE28F20}" dt="2024-11-13T20:19:02.880" v="133" actId="478"/>
          <ac:picMkLst>
            <pc:docMk/>
            <pc:sldMk cId="1591137659" sldId="311"/>
            <ac:picMk id="3" creationId="{769B3117-83F9-FF41-CB89-59ADA942D1F2}"/>
          </ac:picMkLst>
        </pc:picChg>
        <pc:picChg chg="del">
          <ac:chgData name="Valerie Junk" userId="90edf34147df26e0" providerId="LiveId" clId="{D4522816-89C3-47BB-951F-26FC8CE28F20}" dt="2024-11-13T20:19:06.695" v="137" actId="478"/>
          <ac:picMkLst>
            <pc:docMk/>
            <pc:sldMk cId="1591137659" sldId="311"/>
            <ac:picMk id="5" creationId="{A10491AB-CF50-7D1C-00ED-F9DBE3D98672}"/>
          </ac:picMkLst>
        </pc:picChg>
        <pc:picChg chg="del">
          <ac:chgData name="Valerie Junk" userId="90edf34147df26e0" providerId="LiveId" clId="{D4522816-89C3-47BB-951F-26FC8CE28F20}" dt="2024-11-13T20:19:03.306" v="134" actId="478"/>
          <ac:picMkLst>
            <pc:docMk/>
            <pc:sldMk cId="1591137659" sldId="311"/>
            <ac:picMk id="6" creationId="{5290388B-5327-1232-A998-AFE8A4F922A7}"/>
          </ac:picMkLst>
        </pc:picChg>
        <pc:picChg chg="add mod">
          <ac:chgData name="Valerie Junk" userId="90edf34147df26e0" providerId="LiveId" clId="{D4522816-89C3-47BB-951F-26FC8CE28F20}" dt="2024-11-13T20:19:15.786" v="138"/>
          <ac:picMkLst>
            <pc:docMk/>
            <pc:sldMk cId="1591137659" sldId="311"/>
            <ac:picMk id="8" creationId="{0A210C2E-18E0-15AC-63BB-9C3501C6577F}"/>
          </ac:picMkLst>
        </pc:picChg>
        <pc:picChg chg="add mod">
          <ac:chgData name="Valerie Junk" userId="90edf34147df26e0" providerId="LiveId" clId="{D4522816-89C3-47BB-951F-26FC8CE28F20}" dt="2024-11-13T20:19:15.786" v="138"/>
          <ac:picMkLst>
            <pc:docMk/>
            <pc:sldMk cId="1591137659" sldId="311"/>
            <ac:picMk id="9" creationId="{6E649F88-8D4C-242E-1732-8A7D394E1B95}"/>
          </ac:picMkLst>
        </pc:picChg>
        <pc:picChg chg="del">
          <ac:chgData name="Valerie Junk" userId="90edf34147df26e0" providerId="LiveId" clId="{D4522816-89C3-47BB-951F-26FC8CE28F20}" dt="2024-11-13T20:19:02.557" v="132" actId="478"/>
          <ac:picMkLst>
            <pc:docMk/>
            <pc:sldMk cId="1591137659" sldId="311"/>
            <ac:picMk id="12" creationId="{E6399709-914F-4851-774D-193E7919EC0C}"/>
          </ac:picMkLst>
        </pc:picChg>
        <pc:picChg chg="del">
          <ac:chgData name="Valerie Junk" userId="90edf34147df26e0" providerId="LiveId" clId="{D4522816-89C3-47BB-951F-26FC8CE28F20}" dt="2024-11-13T20:19:00.056" v="131" actId="478"/>
          <ac:picMkLst>
            <pc:docMk/>
            <pc:sldMk cId="1591137659" sldId="311"/>
            <ac:picMk id="14" creationId="{9CA96312-AC4A-CADE-DD69-71695B109CB4}"/>
          </ac:picMkLst>
        </pc:picChg>
        <pc:picChg chg="add mod">
          <ac:chgData name="Valerie Junk" userId="90edf34147df26e0" providerId="LiveId" clId="{D4522816-89C3-47BB-951F-26FC8CE28F20}" dt="2024-11-13T20:19:15.786" v="138"/>
          <ac:picMkLst>
            <pc:docMk/>
            <pc:sldMk cId="1591137659" sldId="311"/>
            <ac:picMk id="15" creationId="{44591651-2300-58A2-0A03-AC2165462F79}"/>
          </ac:picMkLst>
        </pc:picChg>
        <pc:cxnChg chg="del">
          <ac:chgData name="Valerie Junk" userId="90edf34147df26e0" providerId="LiveId" clId="{D4522816-89C3-47BB-951F-26FC8CE28F20}" dt="2024-11-13T20:19:05.573" v="136" actId="478"/>
          <ac:cxnSpMkLst>
            <pc:docMk/>
            <pc:sldMk cId="1591137659" sldId="311"/>
            <ac:cxnSpMk id="2" creationId="{6DF88906-2AF8-C585-1FC2-9C036E9D307F}"/>
          </ac:cxnSpMkLst>
        </pc:cxnChg>
        <pc:cxnChg chg="del">
          <ac:chgData name="Valerie Junk" userId="90edf34147df26e0" providerId="LiveId" clId="{D4522816-89C3-47BB-951F-26FC8CE28F20}" dt="2024-11-13T20:19:04.429" v="135" actId="478"/>
          <ac:cxnSpMkLst>
            <pc:docMk/>
            <pc:sldMk cId="1591137659" sldId="311"/>
            <ac:cxnSpMk id="7" creationId="{1A8E03CB-1CAA-57FA-859C-4E03F2058C37}"/>
          </ac:cxnSpMkLst>
        </pc:cxnChg>
        <pc:cxnChg chg="add mod">
          <ac:chgData name="Valerie Junk" userId="90edf34147df26e0" providerId="LiveId" clId="{D4522816-89C3-47BB-951F-26FC8CE28F20}" dt="2024-11-13T20:19:21.350" v="139" actId="13822"/>
          <ac:cxnSpMkLst>
            <pc:docMk/>
            <pc:sldMk cId="1591137659" sldId="311"/>
            <ac:cxnSpMk id="10" creationId="{18A82453-09E6-7D00-903D-8846BCC412CB}"/>
          </ac:cxnSpMkLst>
        </pc:cxnChg>
        <pc:cxnChg chg="add mod">
          <ac:chgData name="Valerie Junk" userId="90edf34147df26e0" providerId="LiveId" clId="{D4522816-89C3-47BB-951F-26FC8CE28F20}" dt="2024-11-13T20:19:21.350" v="139" actId="13822"/>
          <ac:cxnSpMkLst>
            <pc:docMk/>
            <pc:sldMk cId="1591137659" sldId="311"/>
            <ac:cxnSpMk id="11" creationId="{14011400-1342-B9CD-C3F3-7D144CFBC7EB}"/>
          </ac:cxnSpMkLst>
        </pc:cxnChg>
      </pc:sldChg>
      <pc:sldChg chg="addSp delSp modSp mod">
        <pc:chgData name="Valerie Junk" userId="90edf34147df26e0" providerId="LiveId" clId="{D4522816-89C3-47BB-951F-26FC8CE28F20}" dt="2024-11-13T20:20:10.550" v="168" actId="242"/>
        <pc:sldMkLst>
          <pc:docMk/>
          <pc:sldMk cId="1714979587" sldId="324"/>
        </pc:sldMkLst>
        <pc:spChg chg="mod">
          <ac:chgData name="Valerie Junk" userId="90edf34147df26e0" providerId="LiveId" clId="{D4522816-89C3-47BB-951F-26FC8CE28F20}" dt="2024-11-13T20:20:10.550" v="168" actId="242"/>
          <ac:spMkLst>
            <pc:docMk/>
            <pc:sldMk cId="1714979587" sldId="324"/>
            <ac:spMk id="6" creationId="{ADA5EBE2-6126-7EE6-2109-2E0D040CD6AA}"/>
          </ac:spMkLst>
        </pc:spChg>
        <pc:spChg chg="mod">
          <ac:chgData name="Valerie Junk" userId="90edf34147df26e0" providerId="LiveId" clId="{D4522816-89C3-47BB-951F-26FC8CE28F20}" dt="2024-11-13T20:19:27.942" v="143" actId="20577"/>
          <ac:spMkLst>
            <pc:docMk/>
            <pc:sldMk cId="1714979587" sldId="324"/>
            <ac:spMk id="13" creationId="{457F8E76-2EB1-7FAA-6F5E-06FD753AB20E}"/>
          </ac:spMkLst>
        </pc:spChg>
        <pc:picChg chg="add mod">
          <ac:chgData name="Valerie Junk" userId="90edf34147df26e0" providerId="LiveId" clId="{D4522816-89C3-47BB-951F-26FC8CE28F20}" dt="2024-11-13T20:19:38.073" v="147" actId="1076"/>
          <ac:picMkLst>
            <pc:docMk/>
            <pc:sldMk cId="1714979587" sldId="324"/>
            <ac:picMk id="2" creationId="{D24D2230-4CE7-83EE-1A08-4422B65E66E7}"/>
          </ac:picMkLst>
        </pc:picChg>
        <pc:picChg chg="del">
          <ac:chgData name="Valerie Junk" userId="90edf34147df26e0" providerId="LiveId" clId="{D4522816-89C3-47BB-951F-26FC8CE28F20}" dt="2024-11-13T20:19:26.356" v="140" actId="478"/>
          <ac:picMkLst>
            <pc:docMk/>
            <pc:sldMk cId="1714979587" sldId="324"/>
            <ac:picMk id="5" creationId="{A10491AB-CF50-7D1C-00ED-F9DBE3D98672}"/>
          </ac:picMkLst>
        </pc:picChg>
        <pc:picChg chg="del">
          <ac:chgData name="Valerie Junk" userId="90edf34147df26e0" providerId="LiveId" clId="{D4522816-89C3-47BB-951F-26FC8CE28F20}" dt="2024-11-13T20:19:32.213" v="144" actId="478"/>
          <ac:picMkLst>
            <pc:docMk/>
            <pc:sldMk cId="1714979587" sldId="324"/>
            <ac:picMk id="8" creationId="{073C7EEF-3EF7-2E7F-11CF-B793706C2274}"/>
          </ac:picMkLst>
        </pc:picChg>
        <pc:picChg chg="del">
          <ac:chgData name="Valerie Junk" userId="90edf34147df26e0" providerId="LiveId" clId="{D4522816-89C3-47BB-951F-26FC8CE28F20}" dt="2024-11-13T20:19:32.869" v="145" actId="478"/>
          <ac:picMkLst>
            <pc:docMk/>
            <pc:sldMk cId="1714979587" sldId="324"/>
            <ac:picMk id="10" creationId="{5A76C77B-69C0-E2E1-1F9B-712EB00CD60A}"/>
          </ac:picMkLst>
        </pc:picChg>
      </pc:sldChg>
      <pc:sldChg chg="delSp mod">
        <pc:chgData name="Valerie Junk" userId="90edf34147df26e0" providerId="LiveId" clId="{D4522816-89C3-47BB-951F-26FC8CE28F20}" dt="2024-11-13T20:20:20.001" v="170" actId="478"/>
        <pc:sldMkLst>
          <pc:docMk/>
          <pc:sldMk cId="4015920769" sldId="325"/>
        </pc:sldMkLst>
        <pc:picChg chg="del">
          <ac:chgData name="Valerie Junk" userId="90edf34147df26e0" providerId="LiveId" clId="{D4522816-89C3-47BB-951F-26FC8CE28F20}" dt="2024-11-13T20:20:20.001" v="170" actId="478"/>
          <ac:picMkLst>
            <pc:docMk/>
            <pc:sldMk cId="4015920769" sldId="325"/>
            <ac:picMk id="4" creationId="{DF76F064-8B28-6810-D60C-8BA3EDE5327C}"/>
          </ac:picMkLst>
        </pc:picChg>
      </pc:sldChg>
      <pc:sldChg chg="delSp modSp mod">
        <pc:chgData name="Valerie Junk" userId="90edf34147df26e0" providerId="LiveId" clId="{D4522816-89C3-47BB-951F-26FC8CE28F20}" dt="2024-11-13T20:23:23.605" v="236" actId="2710"/>
        <pc:sldMkLst>
          <pc:docMk/>
          <pc:sldMk cId="2678897880" sldId="328"/>
        </pc:sldMkLst>
        <pc:spChg chg="mod">
          <ac:chgData name="Valerie Junk" userId="90edf34147df26e0" providerId="LiveId" clId="{D4522816-89C3-47BB-951F-26FC8CE28F20}" dt="2024-11-13T20:23:23.605" v="236" actId="2710"/>
          <ac:spMkLst>
            <pc:docMk/>
            <pc:sldMk cId="2678897880" sldId="328"/>
            <ac:spMk id="3" creationId="{36ACB243-202C-A368-6678-DCF6EB5E6A8F}"/>
          </ac:spMkLst>
        </pc:spChg>
        <pc:picChg chg="del">
          <ac:chgData name="Valerie Junk" userId="90edf34147df26e0" providerId="LiveId" clId="{D4522816-89C3-47BB-951F-26FC8CE28F20}" dt="2024-11-13T20:23:14.391" v="234" actId="478"/>
          <ac:picMkLst>
            <pc:docMk/>
            <pc:sldMk cId="2678897880" sldId="328"/>
            <ac:picMk id="4" creationId="{DF76F064-8B28-6810-D60C-8BA3EDE5327C}"/>
          </ac:picMkLst>
        </pc:picChg>
      </pc:sldChg>
      <pc:sldChg chg="delSp mod">
        <pc:chgData name="Valerie Junk" userId="90edf34147df26e0" providerId="LiveId" clId="{D4522816-89C3-47BB-951F-26FC8CE28F20}" dt="2024-11-13T20:20:16.050" v="169" actId="478"/>
        <pc:sldMkLst>
          <pc:docMk/>
          <pc:sldMk cId="3069727864" sldId="329"/>
        </pc:sldMkLst>
        <pc:picChg chg="del">
          <ac:chgData name="Valerie Junk" userId="90edf34147df26e0" providerId="LiveId" clId="{D4522816-89C3-47BB-951F-26FC8CE28F20}" dt="2024-11-13T20:20:16.050" v="169" actId="478"/>
          <ac:picMkLst>
            <pc:docMk/>
            <pc:sldMk cId="3069727864" sldId="329"/>
            <ac:picMk id="5" creationId="{A10491AB-CF50-7D1C-00ED-F9DBE3D98672}"/>
          </ac:picMkLst>
        </pc:picChg>
      </pc:sldChg>
      <pc:sldChg chg="delSp modSp mod">
        <pc:chgData name="Valerie Junk" userId="90edf34147df26e0" providerId="LiveId" clId="{D4522816-89C3-47BB-951F-26FC8CE28F20}" dt="2024-11-13T20:14:08.756" v="60" actId="478"/>
        <pc:sldMkLst>
          <pc:docMk/>
          <pc:sldMk cId="1532613370" sldId="331"/>
        </pc:sldMkLst>
        <pc:spChg chg="mod">
          <ac:chgData name="Valerie Junk" userId="90edf34147df26e0" providerId="LiveId" clId="{D4522816-89C3-47BB-951F-26FC8CE28F20}" dt="2024-11-13T20:13:50.415" v="59" actId="20577"/>
          <ac:spMkLst>
            <pc:docMk/>
            <pc:sldMk cId="1532613370" sldId="331"/>
            <ac:spMk id="14" creationId="{A5C37DB0-409F-7924-BB1A-7E77AAF701A9}"/>
          </ac:spMkLst>
        </pc:spChg>
        <pc:picChg chg="del">
          <ac:chgData name="Valerie Junk" userId="90edf34147df26e0" providerId="LiveId" clId="{D4522816-89C3-47BB-951F-26FC8CE28F20}" dt="2024-11-13T20:14:08.756" v="60" actId="478"/>
          <ac:picMkLst>
            <pc:docMk/>
            <pc:sldMk cId="1532613370" sldId="331"/>
            <ac:picMk id="5" creationId="{A10491AB-CF50-7D1C-00ED-F9DBE3D98672}"/>
          </ac:picMkLst>
        </pc:picChg>
      </pc:sldChg>
      <pc:sldChg chg="del">
        <pc:chgData name="Valerie Junk" userId="90edf34147df26e0" providerId="LiveId" clId="{D4522816-89C3-47BB-951F-26FC8CE28F20}" dt="2024-11-13T20:18:48.340" v="128" actId="47"/>
        <pc:sldMkLst>
          <pc:docMk/>
          <pc:sldMk cId="690649092" sldId="332"/>
        </pc:sldMkLst>
      </pc:sldChg>
      <pc:sldChg chg="delSp modSp mod">
        <pc:chgData name="Valerie Junk" userId="90edf34147df26e0" providerId="LiveId" clId="{D4522816-89C3-47BB-951F-26FC8CE28F20}" dt="2024-11-13T20:16:52.258" v="116" actId="20577"/>
        <pc:sldMkLst>
          <pc:docMk/>
          <pc:sldMk cId="2134795098" sldId="333"/>
        </pc:sldMkLst>
        <pc:spChg chg="mod">
          <ac:chgData name="Valerie Junk" userId="90edf34147df26e0" providerId="LiveId" clId="{D4522816-89C3-47BB-951F-26FC8CE28F20}" dt="2024-11-13T20:16:52.258" v="116" actId="20577"/>
          <ac:spMkLst>
            <pc:docMk/>
            <pc:sldMk cId="2134795098" sldId="333"/>
            <ac:spMk id="13" creationId="{457F8E76-2EB1-7FAA-6F5E-06FD753AB20E}"/>
          </ac:spMkLst>
        </pc:spChg>
        <pc:picChg chg="del">
          <ac:chgData name="Valerie Junk" userId="90edf34147df26e0" providerId="LiveId" clId="{D4522816-89C3-47BB-951F-26FC8CE28F20}" dt="2024-11-13T20:16:45.662" v="104" actId="478"/>
          <ac:picMkLst>
            <pc:docMk/>
            <pc:sldMk cId="2134795098" sldId="333"/>
            <ac:picMk id="5" creationId="{A10491AB-CF50-7D1C-00ED-F9DBE3D98672}"/>
          </ac:picMkLst>
        </pc:picChg>
      </pc:sldChg>
      <pc:sldChg chg="del">
        <pc:chgData name="Valerie Junk" userId="90edf34147df26e0" providerId="LiveId" clId="{D4522816-89C3-47BB-951F-26FC8CE28F20}" dt="2024-11-13T20:02:47.742" v="0" actId="47"/>
        <pc:sldMkLst>
          <pc:docMk/>
          <pc:sldMk cId="617880244" sldId="334"/>
        </pc:sldMkLst>
      </pc:sldChg>
      <pc:sldChg chg="addSp delSp modSp new mod setBg">
        <pc:chgData name="Valerie Junk" userId="90edf34147df26e0" providerId="LiveId" clId="{D4522816-89C3-47BB-951F-26FC8CE28F20}" dt="2024-11-13T20:12:46.381" v="43"/>
        <pc:sldMkLst>
          <pc:docMk/>
          <pc:sldMk cId="1164474554" sldId="372"/>
        </pc:sldMkLst>
        <pc:spChg chg="del">
          <ac:chgData name="Valerie Junk" userId="90edf34147df26e0" providerId="LiveId" clId="{D4522816-89C3-47BB-951F-26FC8CE28F20}" dt="2024-11-13T20:05:28.496" v="17" actId="478"/>
          <ac:spMkLst>
            <pc:docMk/>
            <pc:sldMk cId="1164474554" sldId="372"/>
            <ac:spMk id="2" creationId="{4868CF64-90B3-13A3-A926-755623B62F46}"/>
          </ac:spMkLst>
        </pc:spChg>
        <pc:spChg chg="del">
          <ac:chgData name="Valerie Junk" userId="90edf34147df26e0" providerId="LiveId" clId="{D4522816-89C3-47BB-951F-26FC8CE28F20}" dt="2024-11-13T20:05:26.356" v="16" actId="478"/>
          <ac:spMkLst>
            <pc:docMk/>
            <pc:sldMk cId="1164474554" sldId="372"/>
            <ac:spMk id="3" creationId="{F3B5BADB-CB26-753E-52C8-73B7AD1078DA}"/>
          </ac:spMkLst>
        </pc:spChg>
        <pc:spChg chg="add mod">
          <ac:chgData name="Valerie Junk" userId="90edf34147df26e0" providerId="LiveId" clId="{D4522816-89C3-47BB-951F-26FC8CE28F20}" dt="2024-11-13T20:09:43.236" v="38" actId="207"/>
          <ac:spMkLst>
            <pc:docMk/>
            <pc:sldMk cId="1164474554" sldId="372"/>
            <ac:spMk id="4" creationId="{8A46BFE6-E2F0-F58D-7A72-89A274D14E1C}"/>
          </ac:spMkLst>
        </pc:spChg>
        <pc:spChg chg="add mod">
          <ac:chgData name="Valerie Junk" userId="90edf34147df26e0" providerId="LiveId" clId="{D4522816-89C3-47BB-951F-26FC8CE28F20}" dt="2024-11-13T20:05:01.395" v="10"/>
          <ac:spMkLst>
            <pc:docMk/>
            <pc:sldMk cId="1164474554" sldId="372"/>
            <ac:spMk id="5" creationId="{D04EEC3C-570D-9B0C-C570-EEA3594B1CA3}"/>
          </ac:spMkLst>
        </pc:spChg>
        <pc:spChg chg="add mod">
          <ac:chgData name="Valerie Junk" userId="90edf34147df26e0" providerId="LiveId" clId="{D4522816-89C3-47BB-951F-26FC8CE28F20}" dt="2024-11-13T20:05:01.395" v="10"/>
          <ac:spMkLst>
            <pc:docMk/>
            <pc:sldMk cId="1164474554" sldId="372"/>
            <ac:spMk id="6" creationId="{CB0FB132-8503-3116-2D30-30AD396AB6CC}"/>
          </ac:spMkLst>
        </pc:spChg>
        <pc:spChg chg="add mod">
          <ac:chgData name="Valerie Junk" userId="90edf34147df26e0" providerId="LiveId" clId="{D4522816-89C3-47BB-951F-26FC8CE28F20}" dt="2024-11-13T20:05:01.395" v="10"/>
          <ac:spMkLst>
            <pc:docMk/>
            <pc:sldMk cId="1164474554" sldId="372"/>
            <ac:spMk id="7" creationId="{BB8B34D4-9239-B162-A54D-A594435CB58F}"/>
          </ac:spMkLst>
        </pc:spChg>
        <pc:spChg chg="add mod">
          <ac:chgData name="Valerie Junk" userId="90edf34147df26e0" providerId="LiveId" clId="{D4522816-89C3-47BB-951F-26FC8CE28F20}" dt="2024-11-13T20:05:01.395" v="10"/>
          <ac:spMkLst>
            <pc:docMk/>
            <pc:sldMk cId="1164474554" sldId="372"/>
            <ac:spMk id="8" creationId="{9A44E69D-0FC0-2FD4-4C2B-A5A338C14149}"/>
          </ac:spMkLst>
        </pc:spChg>
        <pc:spChg chg="add del mod">
          <ac:chgData name="Valerie Junk" userId="90edf34147df26e0" providerId="LiveId" clId="{D4522816-89C3-47BB-951F-26FC8CE28F20}" dt="2024-11-13T20:06:55.623" v="35" actId="478"/>
          <ac:spMkLst>
            <pc:docMk/>
            <pc:sldMk cId="1164474554" sldId="372"/>
            <ac:spMk id="9" creationId="{25118E6F-3ED9-635D-5421-10A3E6977898}"/>
          </ac:spMkLst>
        </pc:spChg>
        <pc:spChg chg="add mod">
          <ac:chgData name="Valerie Junk" userId="90edf34147df26e0" providerId="LiveId" clId="{D4522816-89C3-47BB-951F-26FC8CE28F20}" dt="2024-11-13T20:06:59.427" v="36" actId="1076"/>
          <ac:spMkLst>
            <pc:docMk/>
            <pc:sldMk cId="1164474554" sldId="372"/>
            <ac:spMk id="10" creationId="{5AD0BFF2-289C-1FA7-47F9-420766D5237E}"/>
          </ac:spMkLst>
        </pc:spChg>
        <pc:spChg chg="add mod">
          <ac:chgData name="Valerie Junk" userId="90edf34147df26e0" providerId="LiveId" clId="{D4522816-89C3-47BB-951F-26FC8CE28F20}" dt="2024-11-13T20:05:01.395" v="10"/>
          <ac:spMkLst>
            <pc:docMk/>
            <pc:sldMk cId="1164474554" sldId="372"/>
            <ac:spMk id="11" creationId="{1F44A891-1C25-474A-EF9E-2F025AEEDF60}"/>
          </ac:spMkLst>
        </pc:spChg>
        <pc:picChg chg="add del mod">
          <ac:chgData name="Valerie Junk" userId="90edf34147df26e0" providerId="LiveId" clId="{D4522816-89C3-47BB-951F-26FC8CE28F20}" dt="2024-11-13T20:05:59.009" v="18" actId="478"/>
          <ac:picMkLst>
            <pc:docMk/>
            <pc:sldMk cId="1164474554" sldId="372"/>
            <ac:picMk id="12" creationId="{80BB8C99-663A-7CF0-596C-75FCF4D4FF20}"/>
          </ac:picMkLst>
        </pc:picChg>
        <pc:picChg chg="add mod">
          <ac:chgData name="Valerie Junk" userId="90edf34147df26e0" providerId="LiveId" clId="{D4522816-89C3-47BB-951F-26FC8CE28F20}" dt="2024-11-13T20:05:01.395" v="10"/>
          <ac:picMkLst>
            <pc:docMk/>
            <pc:sldMk cId="1164474554" sldId="372"/>
            <ac:picMk id="13" creationId="{47DEE97B-99F0-30BC-43BE-F04900278150}"/>
          </ac:picMkLst>
        </pc:picChg>
        <pc:picChg chg="add del mod">
          <ac:chgData name="Valerie Junk" userId="90edf34147df26e0" providerId="LiveId" clId="{D4522816-89C3-47BB-951F-26FC8CE28F20}" dt="2024-11-13T20:06:04.877" v="22" actId="478"/>
          <ac:picMkLst>
            <pc:docMk/>
            <pc:sldMk cId="1164474554" sldId="372"/>
            <ac:picMk id="14" creationId="{0E08EF72-72AC-95C8-D359-AA414403FDE8}"/>
          </ac:picMkLst>
        </pc:picChg>
        <pc:picChg chg="add mod">
          <ac:chgData name="Valerie Junk" userId="90edf34147df26e0" providerId="LiveId" clId="{D4522816-89C3-47BB-951F-26FC8CE28F20}" dt="2024-11-13T20:06:53.060" v="34" actId="1076"/>
          <ac:picMkLst>
            <pc:docMk/>
            <pc:sldMk cId="1164474554" sldId="372"/>
            <ac:picMk id="16" creationId="{E45E9E7F-8DBD-5284-0A7B-1FF824930880}"/>
          </ac:picMkLst>
        </pc:picChg>
        <pc:picChg chg="add mod">
          <ac:chgData name="Valerie Junk" userId="90edf34147df26e0" providerId="LiveId" clId="{D4522816-89C3-47BB-951F-26FC8CE28F20}" dt="2024-11-13T20:06:43.468" v="31" actId="1076"/>
          <ac:picMkLst>
            <pc:docMk/>
            <pc:sldMk cId="1164474554" sldId="372"/>
            <ac:picMk id="18" creationId="{6B68E726-1FCF-FBBF-D76F-89FAD9E632B7}"/>
          </ac:picMkLst>
        </pc:picChg>
      </pc:sldChg>
      <pc:sldChg chg="addSp delSp modSp mod">
        <pc:chgData name="Valerie Junk" userId="90edf34147df26e0" providerId="LiveId" clId="{D4522816-89C3-47BB-951F-26FC8CE28F20}" dt="2024-11-13T20:14:47.350" v="73" actId="14100"/>
        <pc:sldMkLst>
          <pc:docMk/>
          <pc:sldMk cId="202788656" sldId="373"/>
        </pc:sldMkLst>
        <pc:spChg chg="mod">
          <ac:chgData name="Valerie Junk" userId="90edf34147df26e0" providerId="LiveId" clId="{D4522816-89C3-47BB-951F-26FC8CE28F20}" dt="2024-11-13T20:14:20.934" v="66" actId="5793"/>
          <ac:spMkLst>
            <pc:docMk/>
            <pc:sldMk cId="202788656" sldId="373"/>
            <ac:spMk id="13" creationId="{FA040453-3361-11B4-108A-147A54E9B97C}"/>
          </ac:spMkLst>
        </pc:spChg>
        <pc:spChg chg="mod">
          <ac:chgData name="Valerie Junk" userId="90edf34147df26e0" providerId="LiveId" clId="{D4522816-89C3-47BB-951F-26FC8CE28F20}" dt="2024-11-13T20:14:47.350" v="73" actId="14100"/>
          <ac:spMkLst>
            <pc:docMk/>
            <pc:sldMk cId="202788656" sldId="373"/>
            <ac:spMk id="14" creationId="{D5AF715E-CDE4-02D6-9EC7-5DA5D1D628EE}"/>
          </ac:spMkLst>
        </pc:spChg>
        <pc:picChg chg="del">
          <ac:chgData name="Valerie Junk" userId="90edf34147df26e0" providerId="LiveId" clId="{D4522816-89C3-47BB-951F-26FC8CE28F20}" dt="2024-11-13T20:14:38.710" v="69" actId="478"/>
          <ac:picMkLst>
            <pc:docMk/>
            <pc:sldMk cId="202788656" sldId="373"/>
            <ac:picMk id="2" creationId="{3892A7AA-C3AA-EB41-4A86-62859C51795F}"/>
          </ac:picMkLst>
        </pc:picChg>
        <pc:picChg chg="add mod">
          <ac:chgData name="Valerie Junk" userId="90edf34147df26e0" providerId="LiveId" clId="{D4522816-89C3-47BB-951F-26FC8CE28F20}" dt="2024-11-13T20:14:39.034" v="70"/>
          <ac:picMkLst>
            <pc:docMk/>
            <pc:sldMk cId="202788656" sldId="373"/>
            <ac:picMk id="3" creationId="{497D6BE8-F53C-2F9C-81AF-052D604A0702}"/>
          </ac:picMkLst>
        </pc:picChg>
        <pc:picChg chg="del">
          <ac:chgData name="Valerie Junk" userId="90edf34147df26e0" providerId="LiveId" clId="{D4522816-89C3-47BB-951F-26FC8CE28F20}" dt="2024-11-13T20:14:10.118" v="61" actId="478"/>
          <ac:picMkLst>
            <pc:docMk/>
            <pc:sldMk cId="202788656" sldId="373"/>
            <ac:picMk id="5" creationId="{592E7A27-5183-1A00-B73F-FAB7B5F40D19}"/>
          </ac:picMkLst>
        </pc:picChg>
        <pc:picChg chg="add mod">
          <ac:chgData name="Valerie Junk" userId="90edf34147df26e0" providerId="LiveId" clId="{D4522816-89C3-47BB-951F-26FC8CE28F20}" dt="2024-11-13T20:14:39.034" v="70"/>
          <ac:picMkLst>
            <pc:docMk/>
            <pc:sldMk cId="202788656" sldId="373"/>
            <ac:picMk id="6" creationId="{78BFCED1-5782-94D0-2201-2B5DB9CBD214}"/>
          </ac:picMkLst>
        </pc:picChg>
        <pc:picChg chg="add mod">
          <ac:chgData name="Valerie Junk" userId="90edf34147df26e0" providerId="LiveId" clId="{D4522816-89C3-47BB-951F-26FC8CE28F20}" dt="2024-11-13T20:14:39.034" v="70"/>
          <ac:picMkLst>
            <pc:docMk/>
            <pc:sldMk cId="202788656" sldId="373"/>
            <ac:picMk id="7" creationId="{1E33D7FC-92A9-A0A1-637A-5AFF00116EB8}"/>
          </ac:picMkLst>
        </pc:picChg>
      </pc:sldChg>
      <pc:sldChg chg="addSp delSp modSp add mod">
        <pc:chgData name="Valerie Junk" userId="90edf34147df26e0" providerId="LiveId" clId="{D4522816-89C3-47BB-951F-26FC8CE28F20}" dt="2024-11-13T20:18:44.755" v="127" actId="404"/>
        <pc:sldMkLst>
          <pc:docMk/>
          <pc:sldMk cId="479559968" sldId="374"/>
        </pc:sldMkLst>
        <pc:spChg chg="add mod">
          <ac:chgData name="Valerie Junk" userId="90edf34147df26e0" providerId="LiveId" clId="{D4522816-89C3-47BB-951F-26FC8CE28F20}" dt="2024-11-13T20:18:12.402" v="121"/>
          <ac:spMkLst>
            <pc:docMk/>
            <pc:sldMk cId="479559968" sldId="374"/>
            <ac:spMk id="2" creationId="{028DB579-4FB1-14C1-1AC5-D23B3EB72B3C}"/>
          </ac:spMkLst>
        </pc:spChg>
        <pc:spChg chg="add mod">
          <ac:chgData name="Valerie Junk" userId="90edf34147df26e0" providerId="LiveId" clId="{D4522816-89C3-47BB-951F-26FC8CE28F20}" dt="2024-11-13T20:18:14.528" v="122"/>
          <ac:spMkLst>
            <pc:docMk/>
            <pc:sldMk cId="479559968" sldId="374"/>
            <ac:spMk id="3" creationId="{140F7343-582D-16AB-D8F5-A7248E597EAD}"/>
          </ac:spMkLst>
        </pc:spChg>
        <pc:spChg chg="add mod">
          <ac:chgData name="Valerie Junk" userId="90edf34147df26e0" providerId="LiveId" clId="{D4522816-89C3-47BB-951F-26FC8CE28F20}" dt="2024-11-13T20:18:44.755" v="127" actId="404"/>
          <ac:spMkLst>
            <pc:docMk/>
            <pc:sldMk cId="479559968" sldId="374"/>
            <ac:spMk id="5" creationId="{10069071-90F7-3A12-DE95-9D7A08387A33}"/>
          </ac:spMkLst>
        </pc:spChg>
        <pc:spChg chg="mod">
          <ac:chgData name="Valerie Junk" userId="90edf34147df26e0" providerId="LiveId" clId="{D4522816-89C3-47BB-951F-26FC8CE28F20}" dt="2024-11-13T20:18:03.781" v="118"/>
          <ac:spMkLst>
            <pc:docMk/>
            <pc:sldMk cId="479559968" sldId="374"/>
            <ac:spMk id="13" creationId="{4DF7536C-296A-2846-52A8-6DAFFE3F5584}"/>
          </ac:spMkLst>
        </pc:spChg>
        <pc:picChg chg="add mod">
          <ac:chgData name="Valerie Junk" userId="90edf34147df26e0" providerId="LiveId" clId="{D4522816-89C3-47BB-951F-26FC8CE28F20}" dt="2024-11-13T20:18:32.265" v="125"/>
          <ac:picMkLst>
            <pc:docMk/>
            <pc:sldMk cId="479559968" sldId="374"/>
            <ac:picMk id="6" creationId="{F956A116-922E-9790-E4B4-BD76B8B5F283}"/>
          </ac:picMkLst>
        </pc:picChg>
        <pc:picChg chg="add mod">
          <ac:chgData name="Valerie Junk" userId="90edf34147df26e0" providerId="LiveId" clId="{D4522816-89C3-47BB-951F-26FC8CE28F20}" dt="2024-11-13T20:18:32.265" v="125"/>
          <ac:picMkLst>
            <pc:docMk/>
            <pc:sldMk cId="479559968" sldId="374"/>
            <ac:picMk id="7" creationId="{557EEE07-719F-24EE-A13F-73E5285094AE}"/>
          </ac:picMkLst>
        </pc:picChg>
        <pc:picChg chg="del">
          <ac:chgData name="Valerie Junk" userId="90edf34147df26e0" providerId="LiveId" clId="{D4522816-89C3-47BB-951F-26FC8CE28F20}" dt="2024-11-13T20:18:05.375" v="119" actId="478"/>
          <ac:picMkLst>
            <pc:docMk/>
            <pc:sldMk cId="479559968" sldId="374"/>
            <ac:picMk id="37" creationId="{73CF3188-23D3-EB77-F6E0-91D72B4B42D1}"/>
          </ac:picMkLst>
        </pc:picChg>
      </pc:sldChg>
      <pc:sldChg chg="addSp modSp new mod">
        <pc:chgData name="Valerie Junk" userId="90edf34147df26e0" providerId="LiveId" clId="{D4522816-89C3-47BB-951F-26FC8CE28F20}" dt="2024-11-13T20:20:58.748" v="183" actId="207"/>
        <pc:sldMkLst>
          <pc:docMk/>
          <pc:sldMk cId="545041890" sldId="375"/>
        </pc:sldMkLst>
        <pc:spChg chg="add mod">
          <ac:chgData name="Valerie Junk" userId="90edf34147df26e0" providerId="LiveId" clId="{D4522816-89C3-47BB-951F-26FC8CE28F20}" dt="2024-11-13T20:20:37.562" v="172"/>
          <ac:spMkLst>
            <pc:docMk/>
            <pc:sldMk cId="545041890" sldId="375"/>
            <ac:spMk id="4" creationId="{D8578CBE-F1D7-7FE0-4D6C-9CF988F0C8FF}"/>
          </ac:spMkLst>
        </pc:spChg>
        <pc:spChg chg="add mod">
          <ac:chgData name="Valerie Junk" userId="90edf34147df26e0" providerId="LiveId" clId="{D4522816-89C3-47BB-951F-26FC8CE28F20}" dt="2024-11-13T20:20:47.729" v="181" actId="20577"/>
          <ac:spMkLst>
            <pc:docMk/>
            <pc:sldMk cId="545041890" sldId="375"/>
            <ac:spMk id="5" creationId="{D672D243-4885-D6FB-12FF-D2964A646250}"/>
          </ac:spMkLst>
        </pc:spChg>
        <pc:spChg chg="add mod">
          <ac:chgData name="Valerie Junk" userId="90edf34147df26e0" providerId="LiveId" clId="{D4522816-89C3-47BB-951F-26FC8CE28F20}" dt="2024-11-13T20:20:58.748" v="183" actId="207"/>
          <ac:spMkLst>
            <pc:docMk/>
            <pc:sldMk cId="545041890" sldId="375"/>
            <ac:spMk id="10" creationId="{FF67340D-9A80-09C7-8EDC-7AB7658D8F83}"/>
          </ac:spMkLst>
        </pc:spChg>
        <pc:spChg chg="add mod">
          <ac:chgData name="Valerie Junk" userId="90edf34147df26e0" providerId="LiveId" clId="{D4522816-89C3-47BB-951F-26FC8CE28F20}" dt="2024-11-13T20:20:58.748" v="183" actId="207"/>
          <ac:spMkLst>
            <pc:docMk/>
            <pc:sldMk cId="545041890" sldId="375"/>
            <ac:spMk id="11" creationId="{1E50806A-A48B-68FE-2EE5-565AE41C1556}"/>
          </ac:spMkLst>
        </pc:spChg>
        <pc:spChg chg="add mod">
          <ac:chgData name="Valerie Junk" userId="90edf34147df26e0" providerId="LiveId" clId="{D4522816-89C3-47BB-951F-26FC8CE28F20}" dt="2024-11-13T20:20:58.748" v="183" actId="207"/>
          <ac:spMkLst>
            <pc:docMk/>
            <pc:sldMk cId="545041890" sldId="375"/>
            <ac:spMk id="12" creationId="{8F36146D-1469-0EE0-5894-EC757428148B}"/>
          </ac:spMkLst>
        </pc:spChg>
        <pc:spChg chg="add mod">
          <ac:chgData name="Valerie Junk" userId="90edf34147df26e0" providerId="LiveId" clId="{D4522816-89C3-47BB-951F-26FC8CE28F20}" dt="2024-11-13T20:20:58.748" v="183" actId="207"/>
          <ac:spMkLst>
            <pc:docMk/>
            <pc:sldMk cId="545041890" sldId="375"/>
            <ac:spMk id="13" creationId="{6CCFC763-0664-1C9F-7032-2F072B6DCCB3}"/>
          </ac:spMkLst>
        </pc:spChg>
        <pc:spChg chg="add mod">
          <ac:chgData name="Valerie Junk" userId="90edf34147df26e0" providerId="LiveId" clId="{D4522816-89C3-47BB-951F-26FC8CE28F20}" dt="2024-11-13T20:20:58.748" v="183" actId="207"/>
          <ac:spMkLst>
            <pc:docMk/>
            <pc:sldMk cId="545041890" sldId="375"/>
            <ac:spMk id="15" creationId="{5083E8E4-06D9-2275-4419-B86A2559A721}"/>
          </ac:spMkLst>
        </pc:spChg>
        <pc:picChg chg="add mod">
          <ac:chgData name="Valerie Junk" userId="90edf34147df26e0" providerId="LiveId" clId="{D4522816-89C3-47BB-951F-26FC8CE28F20}" dt="2024-11-13T20:20:58.748" v="183" actId="207"/>
          <ac:picMkLst>
            <pc:docMk/>
            <pc:sldMk cId="545041890" sldId="375"/>
            <ac:picMk id="6" creationId="{B9B62C56-6678-C3C6-F8FD-7931E0A70545}"/>
          </ac:picMkLst>
        </pc:picChg>
        <pc:picChg chg="add mod">
          <ac:chgData name="Valerie Junk" userId="90edf34147df26e0" providerId="LiveId" clId="{D4522816-89C3-47BB-951F-26FC8CE28F20}" dt="2024-11-13T20:20:58.748" v="183" actId="207"/>
          <ac:picMkLst>
            <pc:docMk/>
            <pc:sldMk cId="545041890" sldId="375"/>
            <ac:picMk id="7" creationId="{6C51C0F1-18E2-D8D0-424B-FE71F8D659EA}"/>
          </ac:picMkLst>
        </pc:picChg>
        <pc:picChg chg="add mod">
          <ac:chgData name="Valerie Junk" userId="90edf34147df26e0" providerId="LiveId" clId="{D4522816-89C3-47BB-951F-26FC8CE28F20}" dt="2024-11-13T20:20:58.748" v="183" actId="207"/>
          <ac:picMkLst>
            <pc:docMk/>
            <pc:sldMk cId="545041890" sldId="375"/>
            <ac:picMk id="8" creationId="{C84D2AB0-A2DC-0F7B-CDAD-0FCAB6211D0B}"/>
          </ac:picMkLst>
        </pc:picChg>
        <pc:picChg chg="add mod">
          <ac:chgData name="Valerie Junk" userId="90edf34147df26e0" providerId="LiveId" clId="{D4522816-89C3-47BB-951F-26FC8CE28F20}" dt="2024-11-13T20:20:58.748" v="183" actId="207"/>
          <ac:picMkLst>
            <pc:docMk/>
            <pc:sldMk cId="545041890" sldId="375"/>
            <ac:picMk id="9" creationId="{D27600D5-D35D-09A1-2707-AE082D7A6413}"/>
          </ac:picMkLst>
        </pc:picChg>
        <pc:picChg chg="add mod">
          <ac:chgData name="Valerie Junk" userId="90edf34147df26e0" providerId="LiveId" clId="{D4522816-89C3-47BB-951F-26FC8CE28F20}" dt="2024-11-13T20:20:58.748" v="183" actId="207"/>
          <ac:picMkLst>
            <pc:docMk/>
            <pc:sldMk cId="545041890" sldId="375"/>
            <ac:picMk id="14" creationId="{E31B0B66-8613-38FB-1E6D-2A8D66AD40DB}"/>
          </ac:picMkLst>
        </pc:picChg>
      </pc:sldChg>
      <pc:sldChg chg="new del">
        <pc:chgData name="Valerie Junk" userId="90edf34147df26e0" providerId="LiveId" clId="{D4522816-89C3-47BB-951F-26FC8CE28F20}" dt="2024-11-16T15:01:06.741" v="245" actId="47"/>
        <pc:sldMkLst>
          <pc:docMk/>
          <pc:sldMk cId="151601211" sldId="376"/>
        </pc:sldMkLst>
      </pc:sldChg>
      <pc:sldChg chg="add">
        <pc:chgData name="Valerie Junk" userId="90edf34147df26e0" providerId="LiveId" clId="{D4522816-89C3-47BB-951F-26FC8CE28F20}" dt="2024-11-13T20:22:14.116" v="194"/>
        <pc:sldMkLst>
          <pc:docMk/>
          <pc:sldMk cId="556899930" sldId="428"/>
        </pc:sldMkLst>
      </pc:sldChg>
      <pc:sldChg chg="addSp delSp modSp add mod modAnim">
        <pc:chgData name="Valerie Junk" userId="90edf34147df26e0" providerId="LiveId" clId="{D4522816-89C3-47BB-951F-26FC8CE28F20}" dt="2024-11-13T20:23:04.214" v="233" actId="14100"/>
        <pc:sldMkLst>
          <pc:docMk/>
          <pc:sldMk cId="2193391347" sldId="429"/>
        </pc:sldMkLst>
        <pc:spChg chg="mod">
          <ac:chgData name="Valerie Junk" userId="90edf34147df26e0" providerId="LiveId" clId="{D4522816-89C3-47BB-951F-26FC8CE28F20}" dt="2024-11-13T20:22:53.490" v="229" actId="1076"/>
          <ac:spMkLst>
            <pc:docMk/>
            <pc:sldMk cId="2193391347" sldId="429"/>
            <ac:spMk id="4" creationId="{F4A7350F-7F15-4DA8-5D6B-5EB3C9145922}"/>
          </ac:spMkLst>
        </pc:spChg>
        <pc:spChg chg="mod">
          <ac:chgData name="Valerie Junk" userId="90edf34147df26e0" providerId="LiveId" clId="{D4522816-89C3-47BB-951F-26FC8CE28F20}" dt="2024-11-13T20:23:04.214" v="233" actId="14100"/>
          <ac:spMkLst>
            <pc:docMk/>
            <pc:sldMk cId="2193391347" sldId="429"/>
            <ac:spMk id="6" creationId="{6DA14412-7D98-D56D-FAC1-3C77C6DF1EC4}"/>
          </ac:spMkLst>
        </pc:spChg>
        <pc:spChg chg="mod">
          <ac:chgData name="Valerie Junk" userId="90edf34147df26e0" providerId="LiveId" clId="{D4522816-89C3-47BB-951F-26FC8CE28F20}" dt="2024-11-13T20:22:38.070" v="224" actId="20577"/>
          <ac:spMkLst>
            <pc:docMk/>
            <pc:sldMk cId="2193391347" sldId="429"/>
            <ac:spMk id="13" creationId="{8E436D99-92A2-0C5C-D758-50A1E8E50D67}"/>
          </ac:spMkLst>
        </pc:spChg>
        <pc:picChg chg="add mod">
          <ac:chgData name="Valerie Junk" userId="90edf34147df26e0" providerId="LiveId" clId="{D4522816-89C3-47BB-951F-26FC8CE28F20}" dt="2024-11-13T20:23:02.207" v="232" actId="1076"/>
          <ac:picMkLst>
            <pc:docMk/>
            <pc:sldMk cId="2193391347" sldId="429"/>
            <ac:picMk id="2" creationId="{7F74DE2A-FECC-CC04-FF60-B5051E2E64BB}"/>
          </ac:picMkLst>
        </pc:picChg>
        <pc:picChg chg="del">
          <ac:chgData name="Valerie Junk" userId="90edf34147df26e0" providerId="LiveId" clId="{D4522816-89C3-47BB-951F-26FC8CE28F20}" dt="2024-11-13T20:22:50.961" v="227" actId="478"/>
          <ac:picMkLst>
            <pc:docMk/>
            <pc:sldMk cId="2193391347" sldId="429"/>
            <ac:picMk id="3" creationId="{C7B535CD-05C3-63DA-8F45-C44CB211F152}"/>
          </ac:picMkLst>
        </pc:picChg>
      </pc:sldChg>
      <pc:sldMasterChg chg="setBg modSldLayout">
        <pc:chgData name="Valerie Junk" userId="90edf34147df26e0" providerId="LiveId" clId="{D4522816-89C3-47BB-951F-26FC8CE28F20}" dt="2024-11-13T20:12:46.381" v="43"/>
        <pc:sldMasterMkLst>
          <pc:docMk/>
          <pc:sldMasterMk cId="2385972025" sldId="2147483648"/>
        </pc:sldMasterMkLst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2381743002" sldId="2147483649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2362027115" sldId="2147483650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3694260486" sldId="2147483651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2484352940" sldId="2147483652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2020549990" sldId="2147483653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1724376599" sldId="2147483654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1213337131" sldId="2147483655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3660132055" sldId="2147483656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1775282393" sldId="2147483657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3129929035" sldId="2147483658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385972025" sldId="2147483648"/>
            <pc:sldLayoutMk cId="1177649739" sldId="2147483659"/>
          </pc:sldLayoutMkLst>
        </pc:sldLayoutChg>
      </pc:sldMasterChg>
      <pc:sldMasterChg chg="setBg modSldLayout">
        <pc:chgData name="Valerie Junk" userId="90edf34147df26e0" providerId="LiveId" clId="{D4522816-89C3-47BB-951F-26FC8CE28F20}" dt="2024-11-13T20:12:46.381" v="43"/>
        <pc:sldMasterMkLst>
          <pc:docMk/>
          <pc:sldMasterMk cId="2253155098" sldId="2147483660"/>
        </pc:sldMasterMkLst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779816241" sldId="2147483661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17684487" sldId="2147483662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2483452888" sldId="2147483663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1440867257" sldId="2147483664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3936847694" sldId="2147483665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3019348867" sldId="2147483666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2872949019" sldId="2147483667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4069357656" sldId="2147483668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3299846461" sldId="2147483669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2580684444" sldId="2147483670"/>
          </pc:sldLayoutMkLst>
        </pc:sldLayoutChg>
        <pc:sldLayoutChg chg="setBg">
          <pc:chgData name="Valerie Junk" userId="90edf34147df26e0" providerId="LiveId" clId="{D4522816-89C3-47BB-951F-26FC8CE28F20}" dt="2024-11-13T20:12:46.381" v="43"/>
          <pc:sldLayoutMkLst>
            <pc:docMk/>
            <pc:sldMasterMk cId="2253155098" sldId="2147483660"/>
            <pc:sldLayoutMk cId="1315474213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75F1-019C-4597-B8C4-4EED780CFDB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FDADF-40E2-44AE-A613-A351DF9BDB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9084F-7F6C-4670-97B6-8F8130F145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Context</a:t>
            </a:r>
          </a:p>
          <a:p>
            <a:r>
              <a:rPr lang="nl-NL" dirty="0"/>
              <a:t>Information – </a:t>
            </a:r>
            <a:r>
              <a:rPr lang="nl-NL" dirty="0" err="1"/>
              <a:t>everyone</a:t>
            </a:r>
            <a:r>
              <a:rPr lang="nl-NL" dirty="0"/>
              <a:t> , </a:t>
            </a:r>
            <a:r>
              <a:rPr lang="nl-NL" dirty="0" err="1"/>
              <a:t>everything</a:t>
            </a:r>
            <a:r>
              <a:rPr lang="nl-NL" dirty="0"/>
              <a:t> </a:t>
            </a:r>
          </a:p>
          <a:p>
            <a:r>
              <a:rPr lang="nl-NL" dirty="0"/>
              <a:t>No actions to </a:t>
            </a:r>
            <a:r>
              <a:rPr lang="nl-NL" dirty="0" err="1"/>
              <a:t>be</a:t>
            </a:r>
            <a:r>
              <a:rPr lang="nl-NL" dirty="0"/>
              <a:t> taken </a:t>
            </a:r>
          </a:p>
          <a:p>
            <a:endParaRPr lang="nl-NL" dirty="0"/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– Sales insights, all of all years, everything we have, for everyone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– all, all dimensions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to take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Recipe for disaster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Context </a:t>
            </a:r>
          </a:p>
          <a:p>
            <a:r>
              <a:rPr lang="nl-NL" dirty="0"/>
              <a:t>Information</a:t>
            </a:r>
          </a:p>
          <a:p>
            <a:r>
              <a:rPr lang="nl-NL" dirty="0"/>
              <a:t>Action</a:t>
            </a:r>
          </a:p>
          <a:p>
            <a:endParaRPr lang="nl-NL" dirty="0"/>
          </a:p>
          <a:p>
            <a:r>
              <a:rPr lang="nl-NL" dirty="0" err="1"/>
              <a:t>Yearly</a:t>
            </a:r>
            <a:r>
              <a:rPr lang="nl-NL" dirty="0"/>
              <a:t>, information, </a:t>
            </a:r>
            <a:r>
              <a:rPr lang="nl-NL" dirty="0" err="1"/>
              <a:t>whole</a:t>
            </a:r>
            <a:r>
              <a:rPr lang="nl-NL" dirty="0"/>
              <a:t> company , KPIs </a:t>
            </a:r>
          </a:p>
          <a:p>
            <a:r>
              <a:rPr lang="nl-NL" dirty="0"/>
              <a:t>No filters or </a:t>
            </a:r>
            <a:r>
              <a:rPr lang="nl-NL" dirty="0" err="1"/>
              <a:t>anything</a:t>
            </a:r>
            <a:r>
              <a:rPr lang="nl-NL" dirty="0"/>
              <a:t>,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infographic</a:t>
            </a:r>
            <a:endParaRPr lang="nl-NL" dirty="0"/>
          </a:p>
          <a:p>
            <a:endParaRPr lang="nl-NL" dirty="0"/>
          </a:p>
          <a:p>
            <a:r>
              <a:rPr lang="nl-NL" dirty="0"/>
              <a:t>MT, </a:t>
            </a:r>
            <a:r>
              <a:rPr lang="nl-NL" dirty="0" err="1"/>
              <a:t>monthly</a:t>
            </a:r>
            <a:r>
              <a:rPr lang="nl-NL" dirty="0"/>
              <a:t> </a:t>
            </a:r>
            <a:r>
              <a:rPr lang="nl-NL" dirty="0" err="1"/>
              <a:t>evaluate</a:t>
            </a:r>
            <a:r>
              <a:rPr lang="nl-NL" dirty="0"/>
              <a:t>, </a:t>
            </a:r>
            <a:r>
              <a:rPr lang="nl-NL" dirty="0" err="1"/>
              <a:t>key</a:t>
            </a:r>
            <a:r>
              <a:rPr lang="nl-NL" dirty="0"/>
              <a:t> sales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performance accountmanager </a:t>
            </a:r>
            <a:r>
              <a:rPr lang="nl-NL" dirty="0" err="1"/>
              <a:t>and</a:t>
            </a:r>
            <a:r>
              <a:rPr lang="nl-NL" dirty="0"/>
              <a:t> best wordt product. </a:t>
            </a:r>
          </a:p>
          <a:p>
            <a:endParaRPr lang="nl-NL" dirty="0"/>
          </a:p>
          <a:p>
            <a:r>
              <a:rPr lang="nl-NL" dirty="0"/>
              <a:t>Data </a:t>
            </a:r>
            <a:r>
              <a:rPr lang="nl-NL" dirty="0" err="1"/>
              <a:t>analyst</a:t>
            </a:r>
            <a:r>
              <a:rPr lang="nl-NL" dirty="0"/>
              <a:t>, trend </a:t>
            </a:r>
            <a:r>
              <a:rPr lang="nl-NL" dirty="0" err="1"/>
              <a:t>anomalies</a:t>
            </a:r>
            <a:r>
              <a:rPr lang="nl-NL" dirty="0"/>
              <a:t>, </a:t>
            </a:r>
            <a:r>
              <a:rPr lang="nl-NL" dirty="0" err="1"/>
              <a:t>huge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data, </a:t>
            </a:r>
            <a:r>
              <a:rPr lang="nl-NL" dirty="0" err="1"/>
              <a:t>own</a:t>
            </a:r>
            <a:r>
              <a:rPr lang="nl-NL" dirty="0"/>
              <a:t> analysis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Lowest</a:t>
            </a:r>
            <a:r>
              <a:rPr lang="nl-NL" dirty="0"/>
              <a:t> Details to most details</a:t>
            </a:r>
          </a:p>
          <a:p>
            <a:endParaRPr lang="nl-NL" dirty="0"/>
          </a:p>
          <a:p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 </a:t>
            </a:r>
            <a:r>
              <a:rPr lang="nl-NL" dirty="0" err="1"/>
              <a:t>combination</a:t>
            </a:r>
            <a:r>
              <a:rPr lang="nl-NL" dirty="0"/>
              <a:t>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3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6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Visual </a:t>
            </a:r>
            <a:r>
              <a:rPr lang="nl-NL" dirty="0" err="1"/>
              <a:t>representation</a:t>
            </a:r>
            <a:r>
              <a:rPr lang="nl-NL" dirty="0"/>
              <a:t> of information </a:t>
            </a:r>
          </a:p>
          <a:p>
            <a:endParaRPr lang="nl-NL" dirty="0"/>
          </a:p>
          <a:p>
            <a:r>
              <a:rPr lang="nl-NL" dirty="0"/>
              <a:t>Translate </a:t>
            </a:r>
            <a:r>
              <a:rPr lang="nl-NL" dirty="0" err="1"/>
              <a:t>each</a:t>
            </a:r>
            <a:r>
              <a:rPr lang="nl-NL" dirty="0"/>
              <a:t> piece to a design </a:t>
            </a:r>
          </a:p>
          <a:p>
            <a:r>
              <a:rPr lang="nl-NL" dirty="0"/>
              <a:t>Keep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</a:t>
            </a:r>
          </a:p>
          <a:p>
            <a:r>
              <a:rPr lang="nl-NL" dirty="0"/>
              <a:t>Check </a:t>
            </a:r>
            <a:r>
              <a:rPr lang="nl-NL" dirty="0" err="1"/>
              <a:t>your</a:t>
            </a:r>
            <a:r>
              <a:rPr lang="nl-NL" dirty="0"/>
              <a:t> story</a:t>
            </a:r>
          </a:p>
          <a:p>
            <a:endParaRPr lang="nl-NL" dirty="0"/>
          </a:p>
          <a:p>
            <a:r>
              <a:rPr lang="nl-NL" dirty="0"/>
              <a:t>Pen paper – </a:t>
            </a:r>
            <a:r>
              <a:rPr lang="nl-NL" dirty="0" err="1"/>
              <a:t>not</a:t>
            </a:r>
            <a:r>
              <a:rPr lang="nl-NL" dirty="0"/>
              <a:t> power bi</a:t>
            </a:r>
          </a:p>
          <a:p>
            <a:endParaRPr lang="nl-NL" dirty="0"/>
          </a:p>
          <a:p>
            <a:r>
              <a:rPr lang="nl-NL" dirty="0"/>
              <a:t>Keep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– no side </a:t>
            </a:r>
            <a:r>
              <a:rPr lang="nl-NL" dirty="0" err="1"/>
              <a:t>quests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1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Consistency</a:t>
            </a:r>
            <a:r>
              <a:rPr lang="nl-NL" dirty="0"/>
              <a:t> –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spend</a:t>
            </a:r>
            <a:r>
              <a:rPr lang="nl-NL" dirty="0"/>
              <a:t> time </a:t>
            </a:r>
            <a:r>
              <a:rPr lang="nl-NL" dirty="0" err="1"/>
              <a:t>navigating</a:t>
            </a:r>
            <a:r>
              <a:rPr lang="nl-NL" dirty="0"/>
              <a:t>, </a:t>
            </a:r>
            <a:r>
              <a:rPr lang="nl-NL" dirty="0" err="1"/>
              <a:t>searching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buttons </a:t>
            </a:r>
            <a:r>
              <a:rPr lang="nl-NL" dirty="0" err="1"/>
              <a:t>every</a:t>
            </a:r>
            <a:r>
              <a:rPr lang="nl-NL" dirty="0"/>
              <a:t> time </a:t>
            </a:r>
            <a:r>
              <a:rPr lang="nl-NL" dirty="0" err="1"/>
              <a:t>again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</a:t>
            </a:r>
          </a:p>
          <a:p>
            <a:r>
              <a:rPr lang="nl-NL" dirty="0"/>
              <a:t>Filters</a:t>
            </a:r>
          </a:p>
          <a:p>
            <a:r>
              <a:rPr lang="nl-NL" dirty="0" err="1"/>
              <a:t>color</a:t>
            </a:r>
            <a:r>
              <a:rPr lang="nl-NL" dirty="0"/>
              <a:t> </a:t>
            </a:r>
            <a:r>
              <a:rPr lang="nl-NL" dirty="0" err="1"/>
              <a:t>scheme</a:t>
            </a:r>
            <a:r>
              <a:rPr lang="nl-NL" dirty="0"/>
              <a:t> –</a:t>
            </a:r>
          </a:p>
          <a:p>
            <a:r>
              <a:rPr lang="nl-NL" dirty="0" err="1"/>
              <a:t>example</a:t>
            </a:r>
            <a:r>
              <a:rPr lang="nl-NL" dirty="0"/>
              <a:t> product </a:t>
            </a:r>
            <a:r>
              <a:rPr lang="nl-NL" dirty="0" err="1"/>
              <a:t>groups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functionality</a:t>
            </a:r>
            <a:r>
              <a:rPr lang="nl-NL" dirty="0"/>
              <a:t> (</a:t>
            </a:r>
            <a:r>
              <a:rPr lang="nl-NL" dirty="0" err="1"/>
              <a:t>drill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, filter </a:t>
            </a:r>
            <a:r>
              <a:rPr lang="nl-NL" dirty="0" err="1"/>
              <a:t>selection</a:t>
            </a:r>
            <a:r>
              <a:rPr lang="nl-NL" dirty="0"/>
              <a:t>)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27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Pie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 err="1"/>
              <a:t>Shape</a:t>
            </a:r>
            <a:r>
              <a:rPr lang="nl-NL" dirty="0"/>
              <a:t> Map </a:t>
            </a:r>
          </a:p>
          <a:p>
            <a:r>
              <a:rPr lang="nl-NL" dirty="0" err="1"/>
              <a:t>Waterfall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Bar </a:t>
            </a:r>
            <a:r>
              <a:rPr lang="nl-NL" dirty="0" err="1"/>
              <a:t>chart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Treemap</a:t>
            </a:r>
            <a:r>
              <a:rPr lang="nl-NL" dirty="0"/>
              <a:t> </a:t>
            </a:r>
          </a:p>
          <a:p>
            <a:r>
              <a:rPr lang="nl-NL" dirty="0"/>
              <a:t>Matrix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formatting</a:t>
            </a:r>
            <a:endParaRPr lang="nl-NL" dirty="0"/>
          </a:p>
          <a:p>
            <a:endParaRPr lang="en-US" dirty="0"/>
          </a:p>
          <a:p>
            <a:r>
              <a:rPr lang="nl-NL" dirty="0"/>
              <a:t>v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0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53A7-9259-896F-F212-5C3B1593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FBC82AC-3643-4D1F-CA84-DBFA6A4F4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7B08ECA-1BD1-CE87-7523-9C1136C35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Pie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 err="1"/>
              <a:t>Shape</a:t>
            </a:r>
            <a:r>
              <a:rPr lang="nl-NL" dirty="0"/>
              <a:t> Map </a:t>
            </a:r>
          </a:p>
          <a:p>
            <a:r>
              <a:rPr lang="nl-NL" dirty="0" err="1"/>
              <a:t>Waterfall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/>
              <a:t>Bar </a:t>
            </a:r>
            <a:r>
              <a:rPr lang="nl-NL" dirty="0" err="1"/>
              <a:t>chart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Treemap</a:t>
            </a:r>
            <a:r>
              <a:rPr lang="nl-NL" dirty="0"/>
              <a:t> </a:t>
            </a:r>
          </a:p>
          <a:p>
            <a:r>
              <a:rPr lang="nl-NL" dirty="0"/>
              <a:t>Matrix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formatting</a:t>
            </a:r>
            <a:endParaRPr lang="nl-NL" dirty="0"/>
          </a:p>
          <a:p>
            <a:endParaRPr lang="en-US" dirty="0"/>
          </a:p>
          <a:p>
            <a:r>
              <a:rPr lang="nl-NL" dirty="0"/>
              <a:t>v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C887F6A-E362-1710-77DC-953D46A97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4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Just like </a:t>
            </a:r>
            <a:r>
              <a:rPr lang="nl-NL" dirty="0" err="1"/>
              <a:t>with</a:t>
            </a:r>
            <a:r>
              <a:rPr lang="nl-NL" dirty="0"/>
              <a:t> a story – </a:t>
            </a:r>
            <a:r>
              <a:rPr lang="nl-NL" dirty="0" err="1"/>
              <a:t>some</a:t>
            </a:r>
            <a:r>
              <a:rPr lang="nl-NL" dirty="0"/>
              <a:t> context – </a:t>
            </a:r>
            <a:r>
              <a:rPr lang="nl-NL" dirty="0" err="1"/>
              <a:t>who</a:t>
            </a:r>
            <a:r>
              <a:rPr lang="nl-NL" dirty="0"/>
              <a:t> are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?? </a:t>
            </a:r>
          </a:p>
          <a:p>
            <a:endParaRPr lang="nl-NL" dirty="0"/>
          </a:p>
          <a:p>
            <a:r>
              <a:rPr lang="nl-NL" dirty="0" err="1"/>
              <a:t>Explanatory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</a:p>
          <a:p>
            <a:r>
              <a:rPr lang="nl-NL" dirty="0" err="1"/>
              <a:t>Text</a:t>
            </a:r>
            <a:r>
              <a:rPr lang="nl-NL" dirty="0"/>
              <a:t> as </a:t>
            </a:r>
            <a:r>
              <a:rPr lang="nl-NL" dirty="0" err="1"/>
              <a:t>explanation</a:t>
            </a:r>
            <a:r>
              <a:rPr lang="nl-NL" dirty="0"/>
              <a:t> –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communicating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fixed</a:t>
            </a:r>
            <a:r>
              <a:rPr lang="nl-NL" dirty="0"/>
              <a:t> – </a:t>
            </a:r>
            <a:r>
              <a:rPr lang="nl-NL" dirty="0" err="1"/>
              <a:t>daily</a:t>
            </a:r>
            <a:r>
              <a:rPr lang="nl-NL" dirty="0"/>
              <a:t> </a:t>
            </a:r>
            <a:r>
              <a:rPr lang="nl-NL" dirty="0" err="1"/>
              <a:t>refreshing</a:t>
            </a:r>
            <a:r>
              <a:rPr lang="nl-NL" dirty="0"/>
              <a:t> report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hard but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–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5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Dashboard Delivery </a:t>
            </a:r>
            <a:r>
              <a:rPr lang="nl-NL" dirty="0" err="1"/>
              <a:t>Disappointment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Gathering</a:t>
            </a:r>
            <a:r>
              <a:rPr lang="nl-NL" dirty="0"/>
              <a:t>, </a:t>
            </a:r>
            <a:r>
              <a:rPr lang="nl-NL" dirty="0" err="1"/>
              <a:t>modelling</a:t>
            </a:r>
            <a:r>
              <a:rPr lang="nl-NL" dirty="0"/>
              <a:t>, changes, </a:t>
            </a:r>
            <a:r>
              <a:rPr lang="nl-NL" dirty="0" err="1"/>
              <a:t>designing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No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/>
              <a:t>- Data is </a:t>
            </a:r>
            <a:r>
              <a:rPr lang="nl-NL" dirty="0" err="1"/>
              <a:t>not</a:t>
            </a:r>
            <a:r>
              <a:rPr lang="nl-NL" dirty="0"/>
              <a:t> correct (trust) </a:t>
            </a:r>
          </a:p>
          <a:p>
            <a:r>
              <a:rPr lang="nl-NL" dirty="0"/>
              <a:t>- Design is </a:t>
            </a:r>
            <a:r>
              <a:rPr lang="nl-NL" dirty="0" err="1"/>
              <a:t>not</a:t>
            </a:r>
            <a:r>
              <a:rPr lang="nl-NL" dirty="0"/>
              <a:t> user </a:t>
            </a:r>
            <a:r>
              <a:rPr lang="nl-NL" dirty="0" err="1"/>
              <a:t>friendly</a:t>
            </a:r>
            <a:r>
              <a:rPr lang="nl-NL" dirty="0"/>
              <a:t> </a:t>
            </a:r>
          </a:p>
          <a:p>
            <a:r>
              <a:rPr lang="nl-NL" dirty="0"/>
              <a:t>- User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87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09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50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27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Especially when first report or long waiting for report, first reactions will be positive</a:t>
            </a:r>
          </a:p>
          <a:p>
            <a:pPr marL="171450" indent="-171450">
              <a:buFontTx/>
              <a:buChar char="-"/>
            </a:pPr>
            <a:r>
              <a:rPr lang="en-AU" dirty="0"/>
              <a:t>Finally automatization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Finally press one button and get data </a:t>
            </a:r>
          </a:p>
          <a:p>
            <a:pPr marL="171450" indent="-171450">
              <a:buFontTx/>
              <a:buChar char="-"/>
            </a:pPr>
            <a:r>
              <a:rPr lang="en-AU" dirty="0"/>
              <a:t>But</a:t>
            </a:r>
          </a:p>
          <a:p>
            <a:pPr marL="171450" indent="-171450">
              <a:buFontTx/>
              <a:buChar char="-"/>
            </a:pPr>
            <a:r>
              <a:rPr lang="en-AU" dirty="0"/>
              <a:t>Only after time people know what they are missing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FDADF-40E2-44AE-A613-A351DF9BDB1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52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Test run</a:t>
            </a:r>
          </a:p>
          <a:p>
            <a:r>
              <a:rPr lang="nl-NL" dirty="0"/>
              <a:t>Reflect &amp; feedback </a:t>
            </a:r>
          </a:p>
          <a:p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en-US" noProof="0" dirty="0"/>
              <a:t>with</a:t>
            </a:r>
            <a:r>
              <a:rPr lang="nl-NL" dirty="0"/>
              <a:t> users</a:t>
            </a:r>
          </a:p>
          <a:p>
            <a:r>
              <a:rPr lang="nl-NL" dirty="0"/>
              <a:t>Usage report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69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D35D-160B-1F8B-6FD4-BDBB803C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B95252B-E0A9-865F-837D-39CE9EA97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D79688E-67BE-3667-C440-FEE1E2DDC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Test run</a:t>
            </a:r>
          </a:p>
          <a:p>
            <a:r>
              <a:rPr lang="nl-NL" dirty="0"/>
              <a:t>Reflect &amp; feedback </a:t>
            </a:r>
          </a:p>
          <a:p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en-US" noProof="0" dirty="0"/>
              <a:t>with</a:t>
            </a:r>
            <a:r>
              <a:rPr lang="nl-NL" dirty="0"/>
              <a:t> users</a:t>
            </a:r>
          </a:p>
          <a:p>
            <a:r>
              <a:rPr lang="nl-NL" dirty="0"/>
              <a:t>Usage report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965DB3-7029-06DE-C12A-8FB065892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4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03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40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FDADF-40E2-44AE-A613-A351DF9BDB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0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three main benefits to using storytelling in Power BI: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Easy to follow and understand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 of searching for information, looking at information next steps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     Time-saving: making quick and effective decisions.</a:t>
            </a:r>
          </a:p>
          <a:p>
            <a:endParaRPr lang="nl-NL" dirty="0"/>
          </a:p>
          <a:p>
            <a:r>
              <a:rPr lang="nl-NL" dirty="0"/>
              <a:t>-&gt;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reports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matter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How to start</a:t>
            </a:r>
          </a:p>
          <a:p>
            <a:r>
              <a:rPr lang="nl-NL" dirty="0"/>
              <a:t>3 steps </a:t>
            </a:r>
          </a:p>
          <a:p>
            <a:endParaRPr lang="nl-NL" dirty="0"/>
          </a:p>
          <a:p>
            <a:r>
              <a:rPr lang="nl-NL" dirty="0"/>
              <a:t>Research: </a:t>
            </a:r>
          </a:p>
          <a:p>
            <a:r>
              <a:rPr lang="nl-NL" dirty="0"/>
              <a:t>- </a:t>
            </a:r>
            <a:r>
              <a:rPr lang="nl-NL" dirty="0" err="1"/>
              <a:t>just</a:t>
            </a:r>
            <a:r>
              <a:rPr lang="nl-NL" dirty="0"/>
              <a:t> like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normal</a:t>
            </a:r>
            <a:r>
              <a:rPr lang="nl-NL" dirty="0"/>
              <a:t> story</a:t>
            </a:r>
          </a:p>
          <a:p>
            <a:r>
              <a:rPr lang="nl-NL" dirty="0"/>
              <a:t>- </a:t>
            </a:r>
            <a:r>
              <a:rPr lang="nl-NL" dirty="0" err="1"/>
              <a:t>Audience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Content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</a:t>
            </a:r>
          </a:p>
          <a:p>
            <a:r>
              <a:rPr lang="nl-NL" dirty="0"/>
              <a:t>- </a:t>
            </a:r>
            <a:r>
              <a:rPr lang="nl-NL" dirty="0" err="1"/>
              <a:t>creating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narrative</a:t>
            </a:r>
            <a:r>
              <a:rPr lang="nl-NL" dirty="0"/>
              <a:t> </a:t>
            </a:r>
          </a:p>
          <a:p>
            <a:r>
              <a:rPr lang="nl-NL" dirty="0"/>
              <a:t>- Storyboard, templates, visuals</a:t>
            </a:r>
          </a:p>
          <a:p>
            <a:endParaRPr lang="nl-NL" dirty="0"/>
          </a:p>
          <a:p>
            <a:r>
              <a:rPr lang="nl-NL" dirty="0"/>
              <a:t>Delivering </a:t>
            </a:r>
          </a:p>
          <a:p>
            <a:r>
              <a:rPr lang="nl-NL" dirty="0"/>
              <a:t>– even a report </a:t>
            </a:r>
            <a:r>
              <a:rPr lang="nl-NL" dirty="0" err="1"/>
              <a:t>using</a:t>
            </a:r>
            <a:r>
              <a:rPr lang="nl-NL" dirty="0"/>
              <a:t> storytelling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to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delived</a:t>
            </a:r>
            <a:r>
              <a:rPr lang="nl-NL" dirty="0"/>
              <a:t> in a </a:t>
            </a:r>
            <a:r>
              <a:rPr lang="nl-NL" dirty="0" err="1"/>
              <a:t>good</a:t>
            </a:r>
            <a:r>
              <a:rPr lang="nl-NL" dirty="0"/>
              <a:t> way –</a:t>
            </a:r>
          </a:p>
          <a:p>
            <a:r>
              <a:rPr lang="nl-NL" dirty="0"/>
              <a:t>How to check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2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10</a:t>
            </a:r>
          </a:p>
          <a:p>
            <a:endParaRPr lang="nl-NL" dirty="0"/>
          </a:p>
          <a:p>
            <a:r>
              <a:rPr lang="nl-NL" dirty="0"/>
              <a:t>Selling a </a:t>
            </a:r>
            <a:r>
              <a:rPr lang="nl-NL" dirty="0" err="1"/>
              <a:t>general</a:t>
            </a:r>
            <a:r>
              <a:rPr lang="nl-NL" dirty="0"/>
              <a:t> story – never as </a:t>
            </a:r>
            <a:r>
              <a:rPr lang="nl-NL" dirty="0" err="1"/>
              <a:t>good</a:t>
            </a:r>
            <a:r>
              <a:rPr lang="nl-NL" dirty="0"/>
              <a:t> as a </a:t>
            </a:r>
            <a:r>
              <a:rPr lang="nl-NL" dirty="0" err="1"/>
              <a:t>tailored</a:t>
            </a:r>
            <a:r>
              <a:rPr lang="nl-NL" dirty="0"/>
              <a:t> report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6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  -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confusion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: Big </a:t>
            </a:r>
            <a:r>
              <a:rPr lang="nl-NL" dirty="0" err="1"/>
              <a:t>group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individual</a:t>
            </a:r>
            <a:endParaRPr lang="nl-NL" dirty="0"/>
          </a:p>
          <a:p>
            <a:r>
              <a:rPr lang="nl-NL" dirty="0"/>
              <a:t>Different approach, different </a:t>
            </a:r>
            <a:r>
              <a:rPr lang="nl-NL" dirty="0" err="1"/>
              <a:t>needs</a:t>
            </a:r>
            <a:r>
              <a:rPr lang="nl-NL" dirty="0"/>
              <a:t> -- </a:t>
            </a:r>
            <a:r>
              <a:rPr lang="nl-NL" dirty="0" err="1"/>
              <a:t>scroll</a:t>
            </a:r>
            <a:r>
              <a:rPr lang="nl-NL" dirty="0"/>
              <a:t> X </a:t>
            </a:r>
            <a:r>
              <a:rPr lang="nl-NL" dirty="0" err="1"/>
              <a:t>example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motivates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 (steps to take)</a:t>
            </a:r>
          </a:p>
          <a:p>
            <a:r>
              <a:rPr lang="nl-NL" dirty="0"/>
              <a:t>- </a:t>
            </a:r>
            <a:r>
              <a:rPr lang="nl-NL" dirty="0" err="1"/>
              <a:t>Example</a:t>
            </a:r>
            <a:r>
              <a:rPr lang="nl-NL" dirty="0"/>
              <a:t> sales team – target hit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to </a:t>
            </a:r>
            <a:r>
              <a:rPr lang="nl-NL" dirty="0" err="1"/>
              <a:t>improve</a:t>
            </a:r>
            <a:r>
              <a:rPr lang="nl-NL" dirty="0"/>
              <a:t> </a:t>
            </a:r>
          </a:p>
          <a:p>
            <a:r>
              <a:rPr lang="nl-NL" dirty="0"/>
              <a:t>- </a:t>
            </a:r>
            <a:r>
              <a:rPr lang="nl-NL" dirty="0" err="1"/>
              <a:t>What</a:t>
            </a:r>
            <a:r>
              <a:rPr lang="nl-NL" dirty="0"/>
              <a:t> actions do </a:t>
            </a:r>
            <a:r>
              <a:rPr lang="nl-NL" dirty="0" err="1"/>
              <a:t>they</a:t>
            </a:r>
            <a:r>
              <a:rPr lang="nl-NL" dirty="0"/>
              <a:t> want to take </a:t>
            </a:r>
            <a:r>
              <a:rPr lang="nl-NL" dirty="0" err="1"/>
              <a:t>based</a:t>
            </a:r>
            <a:r>
              <a:rPr lang="nl-NL" dirty="0"/>
              <a:t> on report </a:t>
            </a:r>
          </a:p>
          <a:p>
            <a:endParaRPr lang="nl-NL" dirty="0"/>
          </a:p>
          <a:p>
            <a:r>
              <a:rPr lang="nl-NL" dirty="0"/>
              <a:t>-How </a:t>
            </a:r>
            <a:r>
              <a:rPr lang="nl-NL" dirty="0" err="1"/>
              <a:t>much</a:t>
            </a:r>
            <a:r>
              <a:rPr lang="nl-NL" dirty="0"/>
              <a:t> detail</a:t>
            </a:r>
          </a:p>
          <a:p>
            <a:r>
              <a:rPr lang="nl-NL" dirty="0"/>
              <a:t>- </a:t>
            </a:r>
            <a:r>
              <a:rPr lang="nl-NL" dirty="0" err="1"/>
              <a:t>Overview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Detailed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Preferred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 – </a:t>
            </a:r>
            <a:r>
              <a:rPr lang="nl-NL" dirty="0" err="1"/>
              <a:t>dark</a:t>
            </a:r>
            <a:r>
              <a:rPr lang="nl-NL" dirty="0"/>
              <a:t> mode, </a:t>
            </a:r>
            <a:r>
              <a:rPr lang="nl-NL" dirty="0" err="1"/>
              <a:t>phone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58E1-19CA-58C2-F302-4FFB3583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4C95460-8A84-EF6A-6435-0704C45E6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4C58909-86C3-A4F1-EDC9-87F888CFF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audience</a:t>
            </a:r>
            <a:r>
              <a:rPr lang="nl-NL" dirty="0"/>
              <a:t>  -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confusion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: Big </a:t>
            </a:r>
            <a:r>
              <a:rPr lang="nl-NL" dirty="0" err="1"/>
              <a:t>group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individual</a:t>
            </a:r>
            <a:endParaRPr lang="nl-NL" dirty="0"/>
          </a:p>
          <a:p>
            <a:r>
              <a:rPr lang="nl-NL" dirty="0"/>
              <a:t>Different approach, different </a:t>
            </a:r>
            <a:r>
              <a:rPr lang="nl-NL" dirty="0" err="1"/>
              <a:t>needs</a:t>
            </a:r>
            <a:r>
              <a:rPr lang="nl-NL" dirty="0"/>
              <a:t> -- </a:t>
            </a:r>
            <a:r>
              <a:rPr lang="nl-NL" dirty="0" err="1"/>
              <a:t>scroll</a:t>
            </a:r>
            <a:r>
              <a:rPr lang="nl-NL" dirty="0"/>
              <a:t> X </a:t>
            </a:r>
            <a:r>
              <a:rPr lang="nl-NL" dirty="0" err="1"/>
              <a:t>example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motivates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 (steps to take)</a:t>
            </a:r>
          </a:p>
          <a:p>
            <a:r>
              <a:rPr lang="nl-NL" dirty="0"/>
              <a:t>- </a:t>
            </a:r>
            <a:r>
              <a:rPr lang="nl-NL" dirty="0" err="1"/>
              <a:t>Example</a:t>
            </a:r>
            <a:r>
              <a:rPr lang="nl-NL" dirty="0"/>
              <a:t> sales team – target hit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to </a:t>
            </a:r>
            <a:r>
              <a:rPr lang="nl-NL" dirty="0" err="1"/>
              <a:t>improve</a:t>
            </a:r>
            <a:r>
              <a:rPr lang="nl-NL" dirty="0"/>
              <a:t> </a:t>
            </a:r>
          </a:p>
          <a:p>
            <a:r>
              <a:rPr lang="nl-NL" dirty="0"/>
              <a:t>- </a:t>
            </a:r>
            <a:r>
              <a:rPr lang="nl-NL" dirty="0" err="1"/>
              <a:t>What</a:t>
            </a:r>
            <a:r>
              <a:rPr lang="nl-NL" dirty="0"/>
              <a:t> actions do </a:t>
            </a:r>
            <a:r>
              <a:rPr lang="nl-NL" dirty="0" err="1"/>
              <a:t>they</a:t>
            </a:r>
            <a:r>
              <a:rPr lang="nl-NL" dirty="0"/>
              <a:t> want to take </a:t>
            </a:r>
            <a:r>
              <a:rPr lang="nl-NL" dirty="0" err="1"/>
              <a:t>based</a:t>
            </a:r>
            <a:r>
              <a:rPr lang="nl-NL" dirty="0"/>
              <a:t> on report </a:t>
            </a:r>
          </a:p>
          <a:p>
            <a:endParaRPr lang="nl-NL" dirty="0"/>
          </a:p>
          <a:p>
            <a:r>
              <a:rPr lang="nl-NL" dirty="0"/>
              <a:t>-How </a:t>
            </a:r>
            <a:r>
              <a:rPr lang="nl-NL" dirty="0" err="1"/>
              <a:t>much</a:t>
            </a:r>
            <a:r>
              <a:rPr lang="nl-NL" dirty="0"/>
              <a:t> detail</a:t>
            </a:r>
          </a:p>
          <a:p>
            <a:r>
              <a:rPr lang="nl-NL" dirty="0"/>
              <a:t>- </a:t>
            </a:r>
            <a:r>
              <a:rPr lang="nl-NL" dirty="0" err="1"/>
              <a:t>Overview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Detailed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Preferred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 – </a:t>
            </a:r>
            <a:r>
              <a:rPr lang="nl-NL" dirty="0" err="1"/>
              <a:t>dark</a:t>
            </a:r>
            <a:r>
              <a:rPr lang="nl-NL" dirty="0"/>
              <a:t> mode, </a:t>
            </a:r>
            <a:r>
              <a:rPr lang="nl-NL" dirty="0" err="1"/>
              <a:t>phone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A6E736-49F1-64A7-72CE-67A0A5D4A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05F558-BA74-42C0-944F-FD3D8B847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79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do the user need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Choose visuals, conditional formatting and data labels </a:t>
            </a:r>
          </a:p>
          <a:p>
            <a:endParaRPr lang="en-US" dirty="0"/>
          </a:p>
          <a:p>
            <a:r>
              <a:rPr lang="en-US" dirty="0"/>
              <a:t>1 Page  = 1 key message </a:t>
            </a:r>
          </a:p>
          <a:p>
            <a:endParaRPr lang="en-US" dirty="0"/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Context (example: a monthly sales report for the account managers)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 (example: KPIs &amp; measuring performance of account manager and products)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Actions to take with the result (Example: evaluate performance &amp; strategy)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5F558-BA74-42C0-944F-FD3D8B847D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D105B-83BC-75EF-72C1-EBE7F4331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E919E4D-54DB-E0B2-CAC9-572DD8552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ECFAD0F-CD3B-C724-0F96-4F38F5A7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42F9E8A-1FB5-65AF-9008-69494945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F0293C-0B5E-3C02-1D46-7A54EB60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F6C2D-5D7B-50D5-8C6B-E3386AF6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F8970EB-E103-EBCC-DC1A-D3C075CE1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42DE80-C0A1-22E7-ED08-4F678209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9459F0-2FF8-6B99-6A76-DD6B85FC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E6AB76-6CAE-B23D-F2DB-E389EF00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2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1922EB9-923D-9FB9-AAD6-0459A21A3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F3B6B8-110D-E2EB-9839-8E3E5246D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CEEB1C-8E95-06F0-5447-8EE16016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5A7402-E1B2-F588-0086-4DF0335B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81D4FB-368E-8E37-7A72-F8B9CBA1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49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0C306-A816-D20D-B3CB-2D9B6980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1CB3C2B-D958-3BB6-9E92-23C5DC1D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4C0DE8-32AC-784B-7533-9AB01F44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AA5FEB-E7F3-9B37-81C1-88A8FC9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94C587-F490-6AC4-2713-C0B85BAF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9816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264A5-69D1-0860-5819-0EBAE67C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56605F-8112-B07D-2978-2C4959D5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9244F0-277A-9A03-CECF-AE6353DA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4635CD-4471-207A-FEFC-1D7BAED7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1C5594-DA75-B6E4-56A8-DBBDBAD8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4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15E7D-A8CA-18D4-4B2C-661BC225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5B6BD6-A9AD-28DF-4641-42FD3411B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3E4D76-A666-AEBB-8FAE-6EFF83CC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DF27C-33F6-030A-EA7E-0A3D8563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05733C-31F2-D617-2464-03DF42F5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452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EFCC3-73F9-B904-F728-606D7225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72DD4A-9742-83EF-9432-133EBF96E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0F2C751-5D62-5735-E44E-E553B4F2C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43ABFA-D011-46B8-4F42-DF9F0C5A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4AA403-774B-A312-E8F3-7C0AF4FB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8C7000-85DF-FBDF-3EE8-F63458FB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0867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A88E2-3D09-4D77-1A45-D8AF918A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D94920-1E06-7B58-27D8-5D29EFD1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1877607-2EDC-1EEA-B745-004303205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5B2807C-427A-395D-3573-4F3957083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CE60A7-7BCC-2E99-4A34-B4E19F6CD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3245D83-E6AA-2CB9-2085-7FFE9B5F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2816D3F-2BA6-9825-FBF6-3F6357C8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C26B7F4-362B-D50C-9E64-960F054D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847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21A5B-2124-1D3D-5FB1-2C9E0AD1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56782F3-389C-4C50-39DC-665BADB1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B596EE-C905-7BCC-E21D-878575E2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068EEE0-01EA-6BCB-2F3D-8922A8F0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348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F98F554-6A26-A51F-C292-94710E89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7D39A6-E759-B9CA-83DE-28D50F71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D10932-0769-F29C-BAEA-8EC5755C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94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40031-6D35-5CCE-CC52-7D5AEE0D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95AA79-EF55-2721-726D-D6A5113B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2DDCA7-795B-B7A3-1FEC-43AEEE6F9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A7DABA-D4AF-C788-1842-8BB78D22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C482C5-464B-9DBF-1F99-44384A92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9705BF-FBC7-F96A-8243-3C486E85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935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FB296-8F55-527F-3183-97262F18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D82453-8450-99C4-3925-FDA48D0F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8224467-0148-8D9F-D066-849F2A05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00802-5104-00B2-5D91-82B56FBA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7FB5EE-D7FE-3CDD-3294-3725E72A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27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E6F4A-84D8-F243-5D81-9586BB7B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76A1EB1-0DA7-E261-9E98-A6B0FB360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91C516-7039-420B-72B1-AB5F1C96A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DC0D55-97AA-EDCA-CFCB-955AEAC3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2EDDE3A-B6A4-813D-C605-8D125DB4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8660E5-A0A9-70E6-79E1-01158A80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846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DD1F5-612E-0BAE-26BE-8688584F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6AFEE8-54DF-4615-C0E6-7113BBDB8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B76A90-39EC-EDA1-C5B8-7A0702CA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61BD8-8F6B-8CFA-DFB6-123A0B4D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76A90-EB37-AD4A-C340-2E274A0A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84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C1F44DE-9C7A-6E6B-463E-52CFFDDE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4A99AF-7904-616C-1972-39C54599C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888A92-0721-5776-DD09-551F0BFE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DE3036-852F-217A-630A-5C608537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82E54D-D12E-224A-93BC-686CF9C2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47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B7CBD-8EE8-690B-84F6-353FA699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D4D36F-7699-4DA0-B41E-5C75FC9AB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8A24AC-8FFE-6E0E-44C5-02CCF5B8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6D5B74-C122-B93E-878F-7A29F408E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260789-35F8-6C2F-220E-EC798454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16A89-9226-4A4C-1D32-CD0B18FB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1BCB7D-65DC-C4C6-F538-A78DDAE62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76A83E2-6312-FFD1-C86B-8056184AA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875E61-02C8-0E44-E24C-A81D6E73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6D7A221-A62B-51D2-0D04-DADAE4B9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E092F0-527C-3A39-41C7-B36744AF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5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0BB98-9248-5968-0E02-781F97FA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7041AD-8490-3020-1BB4-5DEB8F28E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8C3033-AF72-2964-C6B5-2D5C4B438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D8F72F-6EB1-C30D-6A34-3A5017E6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25586CD-3C9D-FBD2-747B-93491C651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EC88984-E787-EA46-19F2-F4BDC28F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0CE2079-09E6-BC61-CD2A-7625C0E1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52B470-E08F-F6EB-513A-CCFE0CCE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4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55CF6-AB36-B742-E885-9D702A40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280CA4-5336-1814-3244-1147193C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66544B1-F31B-BC56-7846-19818888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607DA0-DEF2-81F6-525D-559445E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CF80E8D-5E15-F79D-464D-15E55508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EF9E96-68C8-F764-FBBA-2BCD153C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56BDD1-2FD0-2C67-0E53-40F2D176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3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6613A-AA99-8493-B6EA-03150004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52C8BB-48F7-BDEB-31AE-A2DA29700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0F0079-D320-0E06-22A6-EDA663588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92CBB3E-3FE3-5360-F0AE-014DD164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8E66F1F-016C-D4BD-B0A7-E9469FEC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7EFA77-74AA-3074-AFFD-ACCD0B1D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3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8CD68-B56A-18AB-B225-1D08D15F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A31F82F-35A3-86B2-33A1-B463DB7B8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6E7DBC1-3FC1-FA9C-FE10-B23D319AC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FA2E98-2F68-2FCA-9DA5-6D5D6E0E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E2216A4-E65B-45F4-B0F9-7CF2869E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080791-5217-7AA7-14A9-8880A482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8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B3FDD2D-BC75-01F4-F7E6-49028547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891CE25-CACE-A64A-34D5-F3D0B7E96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65B2AE-5762-7362-AB6E-57B0DC085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D8D9-2978-4A25-B899-CAF6376B77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F4D882-782C-ADC8-9537-7D21AD4E0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9DBB25-11AB-8795-18B8-65B0AE876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A608B-D4CA-4A04-B086-14CDEF3850E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7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071AF10-2883-485A-4837-796EE42A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F479CF-30E8-5CCE-416D-CC1F6A68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EC2206-4F59-04FD-3C87-E6D71E753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2A4D65-3C99-4E10-B6A2-12B6A4C83D6C}" type="datetimeFigureOut">
              <a:rPr lang="nl-NL" smtClean="0"/>
              <a:t>18-11-2024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8AF7F-6744-C370-E289-01EA9DF71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71352D-5D41-8EE3-03C1-C2EAF863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5DEEF0-EB65-4F09-8703-388EA71DA7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15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microsoft.com/office/2007/relationships/hdphoto" Target="../media/hdphoto1.wdp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fbeelding 29">
            <a:extLst>
              <a:ext uri="{FF2B5EF4-FFF2-40B4-BE49-F238E27FC236}">
                <a16:creationId xmlns:a16="http://schemas.microsoft.com/office/drawing/2014/main" id="{90325E35-93E0-32B8-5398-3D86FF019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72" y="808374"/>
            <a:ext cx="8266856" cy="5241252"/>
          </a:xfrm>
          <a:prstGeom prst="rect">
            <a:avLst/>
          </a:prstGeom>
        </p:spPr>
      </p:pic>
      <p:sp>
        <p:nvSpPr>
          <p:cNvPr id="13" name="Google Shape;26234;p61">
            <a:extLst>
              <a:ext uri="{FF2B5EF4-FFF2-40B4-BE49-F238E27FC236}">
                <a16:creationId xmlns:a16="http://schemas.microsoft.com/office/drawing/2014/main" id="{CA0661A5-FA68-F33E-0788-1D9567FADD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1015" y="932155"/>
            <a:ext cx="6813017" cy="415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800" dirty="0">
                <a:latin typeface="Montserrat Black" pitchFamily="2" charset="0"/>
              </a:rPr>
              <a:t>Storytelling &amp; Power BI</a:t>
            </a:r>
            <a:endParaRPr sz="4800" dirty="0">
              <a:latin typeface="Montserrat Black" pitchFamily="2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8BF521A-2A7D-2449-0441-49B8F801EE7D}"/>
              </a:ext>
            </a:extLst>
          </p:cNvPr>
          <p:cNvSpPr txBox="1"/>
          <p:nvPr/>
        </p:nvSpPr>
        <p:spPr>
          <a:xfrm>
            <a:off x="2163895" y="4279630"/>
            <a:ext cx="7680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" pitchFamily="2" charset="0"/>
              </a:rPr>
              <a:t>Creating reports that connect with different audiences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95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latin typeface="Montserrat SemiBold" pitchFamily="2" charset="0"/>
              </a:rPr>
              <a:t>Not</a:t>
            </a:r>
            <a:r>
              <a:rPr lang="nl-NL" dirty="0">
                <a:latin typeface="Montserrat SemiBold" pitchFamily="2" charset="0"/>
              </a:rPr>
              <a:t> a </a:t>
            </a:r>
            <a:r>
              <a:rPr lang="nl-NL" dirty="0" err="1">
                <a:latin typeface="Montserrat SemiBold" pitchFamily="2" charset="0"/>
              </a:rPr>
              <a:t>key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message</a:t>
            </a:r>
            <a:endParaRPr lang="en-US" dirty="0">
              <a:latin typeface="Montserrat SemiBold" pitchFamily="2" charset="0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02F638C0-30CA-415C-17AB-5856482F1096}"/>
              </a:ext>
            </a:extLst>
          </p:cNvPr>
          <p:cNvGrpSpPr/>
          <p:nvPr/>
        </p:nvGrpSpPr>
        <p:grpSpPr>
          <a:xfrm>
            <a:off x="1266926" y="2421980"/>
            <a:ext cx="9244704" cy="2833049"/>
            <a:chOff x="-100705" y="1733258"/>
            <a:chExt cx="9244704" cy="2833049"/>
          </a:xfrm>
        </p:grpSpPr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1B11B2B8-4B01-60B8-46B3-D561B46B4C5C}"/>
                </a:ext>
              </a:extLst>
            </p:cNvPr>
            <p:cNvSpPr/>
            <p:nvPr/>
          </p:nvSpPr>
          <p:spPr>
            <a:xfrm>
              <a:off x="3651102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C1598C81-A177-DEC2-FD60-98D9FBE12AF7}"/>
                </a:ext>
              </a:extLst>
            </p:cNvPr>
            <p:cNvSpPr/>
            <p:nvPr/>
          </p:nvSpPr>
          <p:spPr>
            <a:xfrm>
              <a:off x="412508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60B4E0D4-BE70-0B2E-41A2-BA0A04E0483C}"/>
                </a:ext>
              </a:extLst>
            </p:cNvPr>
            <p:cNvSpPr/>
            <p:nvPr/>
          </p:nvSpPr>
          <p:spPr>
            <a:xfrm>
              <a:off x="-100705" y="3576307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000" b="1" dirty="0"/>
                <a:t>Context</a:t>
              </a:r>
            </a:p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500" b="1" dirty="0"/>
                <a:t> </a:t>
              </a:r>
              <a:r>
                <a:rPr lang="en-US" sz="1800" dirty="0"/>
                <a:t>Sales Insights</a:t>
              </a:r>
              <a:endParaRPr lang="en-US" sz="1500" dirty="0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8940D826-84E1-A7B2-71FA-16B7358ECE15}"/>
                </a:ext>
              </a:extLst>
            </p:cNvPr>
            <p:cNvSpPr/>
            <p:nvPr/>
          </p:nvSpPr>
          <p:spPr>
            <a:xfrm>
              <a:off x="3073227" y="3510563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000" b="1" dirty="0"/>
                <a:t>Information</a:t>
              </a:r>
              <a:endParaRPr lang="en-US" sz="1500" b="1" dirty="0"/>
            </a:p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800" dirty="0"/>
                <a:t>All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22963F9-3830-F53B-D25D-E76D21315D8E}"/>
                </a:ext>
              </a:extLst>
            </p:cNvPr>
            <p:cNvSpPr/>
            <p:nvPr/>
          </p:nvSpPr>
          <p:spPr>
            <a:xfrm>
              <a:off x="6889696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Gedachtewolkje: wolk 9" descr="Magnifying glass with solid fill">
              <a:extLst>
                <a:ext uri="{FF2B5EF4-FFF2-40B4-BE49-F238E27FC236}">
                  <a16:creationId xmlns:a16="http://schemas.microsoft.com/office/drawing/2014/main" id="{48A802A6-1B49-274E-FE6A-E80275689E23}"/>
                </a:ext>
              </a:extLst>
            </p:cNvPr>
            <p:cNvSpPr/>
            <p:nvPr/>
          </p:nvSpPr>
          <p:spPr>
            <a:xfrm>
              <a:off x="3994568" y="2091571"/>
              <a:ext cx="994380" cy="844942"/>
            </a:xfrm>
            <a:prstGeom prst="cloudCallout">
              <a:avLst/>
            </a:prstGeom>
            <a:blipFill>
              <a:blip r:embed="rId3">
                <a:alphaModFix amt="8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48EBE5DF-973C-EFC5-12F8-F755E398B8A3}"/>
                </a:ext>
              </a:extLst>
            </p:cNvPr>
            <p:cNvSpPr/>
            <p:nvPr/>
          </p:nvSpPr>
          <p:spPr>
            <a:xfrm>
              <a:off x="6387749" y="3496372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2000" b="1" dirty="0"/>
                <a:t>Actions to take</a:t>
              </a:r>
              <a:endParaRPr lang="en-US" sz="2000" dirty="0"/>
            </a:p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800" dirty="0"/>
                <a:t>TBD</a:t>
              </a:r>
            </a:p>
          </p:txBody>
        </p:sp>
        <p:sp>
          <p:nvSpPr>
            <p:cNvPr id="12" name="Rechthoek 11" descr="Help">
              <a:extLst>
                <a:ext uri="{FF2B5EF4-FFF2-40B4-BE49-F238E27FC236}">
                  <a16:creationId xmlns:a16="http://schemas.microsoft.com/office/drawing/2014/main" id="{A8AAD199-950E-94A7-0CA5-C10F419A2D62}"/>
                </a:ext>
              </a:extLst>
            </p:cNvPr>
            <p:cNvSpPr/>
            <p:nvPr/>
          </p:nvSpPr>
          <p:spPr>
            <a:xfrm>
              <a:off x="770821" y="2091571"/>
              <a:ext cx="964687" cy="964687"/>
            </a:xfrm>
            <a:prstGeom prst="rect">
              <a:avLst/>
            </a:prstGeom>
            <a:blipFill>
              <a:blip r:embed="rId5">
                <a:alphaModFix amt="88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5" name="Graphic 14" descr="Roos met effen opvulling">
            <a:extLst>
              <a:ext uri="{FF2B5EF4-FFF2-40B4-BE49-F238E27FC236}">
                <a16:creationId xmlns:a16="http://schemas.microsoft.com/office/drawing/2014/main" id="{2F86EC0E-35B8-3CBF-14CB-2C98A9AC5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76305" y="2731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3 </a:t>
            </a:r>
            <a:r>
              <a:rPr lang="nl-NL" dirty="0" err="1">
                <a:latin typeface="Montserrat SemiBold" pitchFamily="2" charset="0"/>
              </a:rPr>
              <a:t>examples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D9A8DA-9E91-446B-C870-90750AD15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4081" y="1910468"/>
            <a:ext cx="10051783" cy="4224002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Each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year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we share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information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with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whole company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what our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key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sales results are (profit, costs, margin, difference LY).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As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we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evaluate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monthly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key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sales results,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performance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of our account managers (€ vs target) and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best/worst products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Our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analysts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daily dig through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all the data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to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investigate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hidden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trends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and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anomaly's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.</a:t>
            </a:r>
          </a:p>
        </p:txBody>
      </p:sp>
      <p:sp>
        <p:nvSpPr>
          <p:cNvPr id="7" name="Arrow: Down 3">
            <a:extLst>
              <a:ext uri="{FF2B5EF4-FFF2-40B4-BE49-F238E27FC236}">
                <a16:creationId xmlns:a16="http://schemas.microsoft.com/office/drawing/2014/main" id="{CE32C2FD-3E8A-61D7-6A9D-5DFD5934854E}"/>
              </a:ext>
            </a:extLst>
          </p:cNvPr>
          <p:cNvSpPr/>
          <p:nvPr/>
        </p:nvSpPr>
        <p:spPr>
          <a:xfrm>
            <a:off x="732236" y="1910468"/>
            <a:ext cx="507992" cy="4045467"/>
          </a:xfrm>
          <a:prstGeom prst="down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3E91D6"/>
              </a:gs>
            </a:gsLst>
            <a:lin ang="5400000" scaled="1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4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000" dirty="0">
                <a:latin typeface="Montserrat SemiBold" pitchFamily="2" charset="0"/>
              </a:rPr>
              <a:t>Different </a:t>
            </a:r>
            <a:r>
              <a:rPr lang="nl-NL" sz="4000" dirty="0" err="1">
                <a:latin typeface="Montserrat SemiBold" pitchFamily="2" charset="0"/>
              </a:rPr>
              <a:t>message</a:t>
            </a:r>
            <a:r>
              <a:rPr lang="nl-NL" sz="4000" dirty="0">
                <a:latin typeface="Montserrat SemiBold" pitchFamily="2" charset="0"/>
              </a:rPr>
              <a:t> = Different Design</a:t>
            </a:r>
            <a:endParaRPr lang="en-US" sz="4000" dirty="0">
              <a:latin typeface="Montserrat SemiBold" pitchFamily="2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DF9A312-BF08-B367-8871-93DB626A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82" y="2742572"/>
            <a:ext cx="1925858" cy="2512886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F2B5CCC-D071-A2EE-4E56-C35973E8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480" y="1750634"/>
            <a:ext cx="2028883" cy="2505160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1B6B8DA3-71B9-4B3A-4742-DEF8751D4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826" y="4439585"/>
            <a:ext cx="2933572" cy="197171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A8009D48-5E2E-58C3-F42A-DBD47B658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862" y="3810807"/>
            <a:ext cx="2793825" cy="1614633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9910C89-84C9-71F8-BC39-77779CA2D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736" y="2474853"/>
            <a:ext cx="1925857" cy="2505160"/>
          </a:xfrm>
          <a:prstGeom prst="rect">
            <a:avLst/>
          </a:prstGeom>
        </p:spPr>
      </p:pic>
      <p:sp>
        <p:nvSpPr>
          <p:cNvPr id="19" name="Arrow: Down 3">
            <a:extLst>
              <a:ext uri="{FF2B5EF4-FFF2-40B4-BE49-F238E27FC236}">
                <a16:creationId xmlns:a16="http://schemas.microsoft.com/office/drawing/2014/main" id="{FB7AC6AD-EBF7-2F38-9BB6-2381B4218DAF}"/>
              </a:ext>
            </a:extLst>
          </p:cNvPr>
          <p:cNvSpPr/>
          <p:nvPr/>
        </p:nvSpPr>
        <p:spPr>
          <a:xfrm>
            <a:off x="1119929" y="1723304"/>
            <a:ext cx="461865" cy="4279563"/>
          </a:xfrm>
          <a:prstGeom prst="down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5" dirty="0"/>
          </a:p>
        </p:txBody>
      </p:sp>
    </p:spTree>
    <p:extLst>
      <p:ext uri="{BB962C8B-B14F-4D97-AF65-F5344CB8AC3E}">
        <p14:creationId xmlns:p14="http://schemas.microsoft.com/office/powerpoint/2010/main" val="248513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C6CEC48-83D1-927F-699F-80BEA27D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47" y="1196786"/>
            <a:ext cx="7346192" cy="4657544"/>
          </a:xfrm>
          <a:prstGeom prst="rect">
            <a:avLst/>
          </a:prstGeom>
        </p:spPr>
      </p:pic>
      <p:sp>
        <p:nvSpPr>
          <p:cNvPr id="6" name="Google Shape;26537;p69">
            <a:extLst>
              <a:ext uri="{FF2B5EF4-FFF2-40B4-BE49-F238E27FC236}">
                <a16:creationId xmlns:a16="http://schemas.microsoft.com/office/drawing/2014/main" id="{B82B7910-F8B5-F9D5-74E6-1EB19C5305E3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Montserrat SemiBold" pitchFamily="2" charset="0"/>
              </a:rPr>
              <a:t>Create</a:t>
            </a:r>
          </a:p>
          <a:p>
            <a:pPr>
              <a:spcBef>
                <a:spcPts val="0"/>
              </a:spcBef>
            </a:pPr>
            <a:endParaRPr lang="en-US" sz="4800" dirty="0">
              <a:latin typeface="Montserrat SemiBold" pitchFamily="2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Montserrat" pitchFamily="2" charset="0"/>
              </a:rPr>
              <a:t>Storyboard, Templates &amp; Visuals</a:t>
            </a:r>
          </a:p>
        </p:txBody>
      </p:sp>
      <p:sp>
        <p:nvSpPr>
          <p:cNvPr id="8" name="Google Shape;26538;p69">
            <a:extLst>
              <a:ext uri="{FF2B5EF4-FFF2-40B4-BE49-F238E27FC236}">
                <a16:creationId xmlns:a16="http://schemas.microsoft.com/office/drawing/2014/main" id="{76EBA594-3942-9F1D-417B-61A5C9758F90}"/>
              </a:ext>
            </a:extLst>
          </p:cNvPr>
          <p:cNvSpPr txBox="1">
            <a:spLocks/>
          </p:cNvSpPr>
          <p:nvPr/>
        </p:nvSpPr>
        <p:spPr>
          <a:xfrm>
            <a:off x="4494049" y="2930212"/>
            <a:ext cx="4680736" cy="24037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0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Storyboards &amp; Mock-ups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CBEAF6C-55F7-4E1F-E002-0F047D974F23}"/>
              </a:ext>
            </a:extLst>
          </p:cNvPr>
          <p:cNvSpPr txBox="1">
            <a:spLocks/>
          </p:cNvSpPr>
          <p:nvPr/>
        </p:nvSpPr>
        <p:spPr>
          <a:xfrm>
            <a:off x="838200" y="1910468"/>
            <a:ext cx="6346371" cy="431663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Gather all the information</a:t>
            </a:r>
            <a:endParaRPr lang="en-US" sz="2400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Sticky Notes (easy to rearrange)</a:t>
            </a:r>
            <a:br>
              <a:rPr lang="en-US" sz="2400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Translate pieces to design</a:t>
            </a:r>
            <a:endParaRPr lang="en-US" sz="2400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Each piece tells a part of the story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Check your story</a:t>
            </a:r>
            <a:endParaRPr lang="en-US" sz="2800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2005" dirty="0">
              <a:latin typeface="Montserrat" pitchFamily="2" charset="0"/>
            </a:endParaRPr>
          </a:p>
        </p:txBody>
      </p:sp>
      <p:pic>
        <p:nvPicPr>
          <p:cNvPr id="2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4C0935C-612E-040E-E274-8A3C8188A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50" y="4282218"/>
            <a:ext cx="2681624" cy="2051175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6F44AD66-310A-A793-5A70-799FD4894A03}"/>
              </a:ext>
            </a:extLst>
          </p:cNvPr>
          <p:cNvGrpSpPr/>
          <p:nvPr/>
        </p:nvGrpSpPr>
        <p:grpSpPr>
          <a:xfrm>
            <a:off x="8810882" y="1252737"/>
            <a:ext cx="3019102" cy="3029481"/>
            <a:chOff x="615898" y="1366328"/>
            <a:chExt cx="2773848" cy="2679199"/>
          </a:xfrm>
        </p:grpSpPr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10554CD2-111C-3D0A-2098-A1A848397A84}"/>
                </a:ext>
              </a:extLst>
            </p:cNvPr>
            <p:cNvGrpSpPr/>
            <p:nvPr/>
          </p:nvGrpSpPr>
          <p:grpSpPr>
            <a:xfrm>
              <a:off x="615898" y="1366328"/>
              <a:ext cx="2773848" cy="2679199"/>
              <a:chOff x="2946074" y="2354619"/>
              <a:chExt cx="1986507" cy="1898601"/>
            </a:xfrm>
          </p:grpSpPr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B029007F-2A96-BB0F-AB70-C69C23853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6074" y="2354619"/>
                <a:ext cx="1986507" cy="18986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64000"/>
                  </a:prstClr>
                </a:outerShdw>
              </a:effectLst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F06FE402-7597-45C7-AE1B-F5EC4D227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30"/>
              <a:stretch/>
            </p:blipFill>
            <p:spPr>
              <a:xfrm>
                <a:off x="3135136" y="2700604"/>
                <a:ext cx="1577750" cy="1315646"/>
              </a:xfrm>
              <a:prstGeom prst="rect">
                <a:avLst/>
              </a:prstGeom>
            </p:spPr>
          </p:pic>
        </p:grpSp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6D10578-C5CF-BF03-F713-68F5FFEF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673536" y="1528390"/>
              <a:ext cx="636350" cy="207283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7139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Templates &amp; </a:t>
            </a:r>
            <a:r>
              <a:rPr lang="nl-NL" dirty="0" err="1">
                <a:latin typeface="Montserrat SemiBold" pitchFamily="2" charset="0"/>
              </a:rPr>
              <a:t>Consistency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E2327F8-012B-D7DE-A427-FE997F41F626}"/>
              </a:ext>
            </a:extLst>
          </p:cNvPr>
          <p:cNvSpPr txBox="1">
            <a:spLocks/>
          </p:cNvSpPr>
          <p:nvPr/>
        </p:nvSpPr>
        <p:spPr>
          <a:xfrm>
            <a:off x="545807" y="1910468"/>
            <a:ext cx="5291658" cy="460314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Improve the ease of usage</a:t>
            </a:r>
          </a:p>
          <a:p>
            <a:pPr marL="0" indent="0">
              <a:buNone/>
            </a:pPr>
            <a:endParaRPr lang="en-US" sz="2400" b="1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Focus on the data, not on handling the tool.</a:t>
            </a:r>
          </a:p>
          <a:p>
            <a:endParaRPr lang="en-US" sz="2400" b="1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Templates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Color schemes</a:t>
            </a:r>
            <a:br>
              <a:rPr lang="en-US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(example: color.adobe.com)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1E514B4-1ED7-EB7E-16B1-CBBD53EF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90" y="1970904"/>
            <a:ext cx="2100783" cy="2593937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5FB30DE0-D912-33E5-BE76-9BE650A4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43" y="2985006"/>
            <a:ext cx="3474644" cy="2008097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CB084707-8039-81C4-A5F7-7992630E6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042" y="4155435"/>
            <a:ext cx="2866540" cy="19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Choosing the “right” visual</a:t>
            </a:r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C418D11A-0E57-D9FE-0711-4F40F874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836033"/>
            <a:ext cx="10927644" cy="42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69C8-C3E8-9057-72F9-A547AF0D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7822E2F4-27A8-231C-42CC-0CE558E54B3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DF7536C-296A-2846-52A8-6DAFFE3F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Simple, Relevant and easy to interpret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40F7343-582D-16AB-D8F5-A7248E597EAD}"/>
              </a:ext>
            </a:extLst>
          </p:cNvPr>
          <p:cNvSpPr txBox="1">
            <a:spLocks/>
          </p:cNvSpPr>
          <p:nvPr/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Too complex = Frustration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Don’t overestimate the amount of time a user is willing to spend to find information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10069071-90F7-3A12-DE95-9D7A08387A33}"/>
              </a:ext>
            </a:extLst>
          </p:cNvPr>
          <p:cNvSpPr txBox="1">
            <a:spLocks/>
          </p:cNvSpPr>
          <p:nvPr/>
        </p:nvSpPr>
        <p:spPr>
          <a:xfrm>
            <a:off x="890588" y="1852613"/>
            <a:ext cx="10747375" cy="4235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0"/>
              </a:rPr>
              <a:t>Too complex =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0"/>
              </a:rPr>
              <a:t>Frustration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0"/>
              </a:rPr>
              <a:t>Don’t overestimate the amount of time a user is willing to spend to find information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pic>
        <p:nvPicPr>
          <p:cNvPr id="6" name="Tijdelijke aanduiding voor inhoud 4" descr="Afbeelding met tekst, schermopname, Perceel, lijn&#10;&#10;Automatisch gegenereerde beschrijving">
            <a:extLst>
              <a:ext uri="{FF2B5EF4-FFF2-40B4-BE49-F238E27FC236}">
                <a16:creationId xmlns:a16="http://schemas.microsoft.com/office/drawing/2014/main" id="{F956A116-922E-9790-E4B4-BD76B8B5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26" y="3564229"/>
            <a:ext cx="4244091" cy="2469515"/>
          </a:xfrm>
          <a:prstGeom prst="rect">
            <a:avLst/>
          </a:prstGeom>
        </p:spPr>
      </p:pic>
      <p:pic>
        <p:nvPicPr>
          <p:cNvPr id="7" name="Afbeelding 6" descr="Afbeelding met tekst, schermopname, Lettertype, Parallel&#10;&#10;Automatisch gegenereerde beschrijving">
            <a:extLst>
              <a:ext uri="{FF2B5EF4-FFF2-40B4-BE49-F238E27FC236}">
                <a16:creationId xmlns:a16="http://schemas.microsoft.com/office/drawing/2014/main" id="{557EEE07-719F-24EE-A13F-73E528509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54" y="3023427"/>
            <a:ext cx="3138315" cy="32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latin typeface="Montserrat SemiBold" pitchFamily="2" charset="0"/>
              </a:rPr>
              <a:t>If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possible</a:t>
            </a:r>
            <a:r>
              <a:rPr lang="nl-NL" dirty="0">
                <a:latin typeface="Montserrat SemiBold" pitchFamily="2" charset="0"/>
              </a:rPr>
              <a:t> - </a:t>
            </a:r>
            <a:r>
              <a:rPr lang="nl-NL" dirty="0" err="1">
                <a:latin typeface="Montserrat SemiBold" pitchFamily="2" charset="0"/>
              </a:rPr>
              <a:t>Simplify</a:t>
            </a:r>
            <a:endParaRPr lang="en-US" dirty="0">
              <a:latin typeface="Montserrat SemiBold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A210C2E-18E0-15AC-63BB-9C3501C6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3" y="2775726"/>
            <a:ext cx="5008881" cy="213840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E649F88-8D4C-242E-1732-8A7D394E1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5761" r="965" b="5058"/>
          <a:stretch/>
        </p:blipFill>
        <p:spPr>
          <a:xfrm>
            <a:off x="7169156" y="1740401"/>
            <a:ext cx="3530326" cy="700850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8A82453-09E6-7D00-903D-8846BCC412CB}"/>
              </a:ext>
            </a:extLst>
          </p:cNvPr>
          <p:cNvCxnSpPr>
            <a:cxnSpLocks/>
          </p:cNvCxnSpPr>
          <p:nvPr/>
        </p:nvCxnSpPr>
        <p:spPr>
          <a:xfrm flipV="1">
            <a:off x="5435187" y="2293257"/>
            <a:ext cx="1401611" cy="134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14011400-1342-B9CD-C3F3-7D144CFBC7EB}"/>
              </a:ext>
            </a:extLst>
          </p:cNvPr>
          <p:cNvCxnSpPr>
            <a:cxnSpLocks/>
          </p:cNvCxnSpPr>
          <p:nvPr/>
        </p:nvCxnSpPr>
        <p:spPr>
          <a:xfrm>
            <a:off x="8960444" y="2706631"/>
            <a:ext cx="0" cy="88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4591651-2300-58A2-0A03-AC2165462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356" y="3852539"/>
            <a:ext cx="5008881" cy="22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3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latin typeface="Montserrat SemiBold" pitchFamily="2" charset="0"/>
              </a:rPr>
              <a:t>Adding</a:t>
            </a:r>
            <a:r>
              <a:rPr lang="nl-NL" dirty="0">
                <a:latin typeface="Montserrat SemiBold" pitchFamily="2" charset="0"/>
              </a:rPr>
              <a:t> Context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ADA5EBE2-6126-7EE6-2109-2E0D040CD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ontserrat" pitchFamily="2" charset="0"/>
              </a:rPr>
              <a:t>Legend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ontserrat" pitchFamily="2" charset="0"/>
              </a:rPr>
              <a:t>Color coding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ontserrat" pitchFamily="2" charset="0"/>
              </a:rPr>
              <a:t>Meaningful titles</a:t>
            </a:r>
          </a:p>
          <a:p>
            <a:pPr marL="0" indent="0">
              <a:buNone/>
            </a:pPr>
            <a:endParaRPr lang="en-US" sz="2000" b="1" dirty="0">
              <a:latin typeface="Montserrat" pitchFamily="2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24D2230-4CE7-83EE-1A08-4422B65E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44" y="2662503"/>
            <a:ext cx="5809131" cy="24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7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6864FC1-51CE-E8E2-C5A3-B42EDB07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09" y="739218"/>
            <a:ext cx="7558224" cy="5379564"/>
          </a:xfrm>
          <a:prstGeom prst="rect">
            <a:avLst/>
          </a:prstGeom>
        </p:spPr>
      </p:pic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D3823DBC-7C2A-2FB1-CCAB-094D26DE30EC}"/>
              </a:ext>
            </a:extLst>
          </p:cNvPr>
          <p:cNvSpPr txBox="1">
            <a:spLocks/>
          </p:cNvSpPr>
          <p:nvPr/>
        </p:nvSpPr>
        <p:spPr>
          <a:xfrm>
            <a:off x="460602" y="1156177"/>
            <a:ext cx="5213433" cy="3930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Dashboard </a:t>
            </a:r>
          </a:p>
          <a:p>
            <a:pPr algn="l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Delivery </a:t>
            </a:r>
          </a:p>
          <a:p>
            <a:pPr algn="l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ea typeface="Open Sans" panose="020B0606030504020204" pitchFamily="34" charset="0"/>
                <a:cs typeface="Mongolian Baiti" panose="03000500000000000000" pitchFamily="66" charset="0"/>
              </a:rPr>
              <a:t>Disappointment </a:t>
            </a:r>
          </a:p>
        </p:txBody>
      </p:sp>
    </p:spTree>
    <p:extLst>
      <p:ext uri="{BB962C8B-B14F-4D97-AF65-F5344CB8AC3E}">
        <p14:creationId xmlns:p14="http://schemas.microsoft.com/office/powerpoint/2010/main" val="48480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Check </a:t>
            </a:r>
            <a:r>
              <a:rPr lang="nl-NL" dirty="0" err="1">
                <a:latin typeface="Montserrat SemiBold" pitchFamily="2" charset="0"/>
              </a:rPr>
              <a:t>every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visual</a:t>
            </a:r>
            <a:endParaRPr lang="en-US" dirty="0">
              <a:latin typeface="Montserrat SemiBold" pitchFamily="2" charset="0"/>
            </a:endParaRPr>
          </a:p>
        </p:txBody>
      </p:sp>
      <p:grpSp>
        <p:nvGrpSpPr>
          <p:cNvPr id="29" name="Group 41">
            <a:extLst>
              <a:ext uri="{FF2B5EF4-FFF2-40B4-BE49-F238E27FC236}">
                <a16:creationId xmlns:a16="http://schemas.microsoft.com/office/drawing/2014/main" id="{53236AB1-BCC1-D2B5-2707-9FAC18159968}"/>
              </a:ext>
            </a:extLst>
          </p:cNvPr>
          <p:cNvGrpSpPr/>
          <p:nvPr/>
        </p:nvGrpSpPr>
        <p:grpSpPr>
          <a:xfrm>
            <a:off x="8477733" y="4419374"/>
            <a:ext cx="3640674" cy="1706541"/>
            <a:chOff x="81870" y="3488723"/>
            <a:chExt cx="3800344" cy="1894159"/>
          </a:xfrm>
        </p:grpSpPr>
        <p:pic>
          <p:nvPicPr>
            <p:cNvPr id="30" name="Picture 42">
              <a:extLst>
                <a:ext uri="{FF2B5EF4-FFF2-40B4-BE49-F238E27FC236}">
                  <a16:creationId xmlns:a16="http://schemas.microsoft.com/office/drawing/2014/main" id="{81D24794-4CFA-EEB7-E395-B7A5EF1D7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31" name="Picture 43">
              <a:extLst>
                <a:ext uri="{FF2B5EF4-FFF2-40B4-BE49-F238E27FC236}">
                  <a16:creationId xmlns:a16="http://schemas.microsoft.com/office/drawing/2014/main" id="{AB91818C-E7AF-D4A2-01E0-65E0A417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32" name="Group 38">
            <a:extLst>
              <a:ext uri="{FF2B5EF4-FFF2-40B4-BE49-F238E27FC236}">
                <a16:creationId xmlns:a16="http://schemas.microsoft.com/office/drawing/2014/main" id="{92B7CB74-7A72-F49F-323A-5FC3D7EA7CA7}"/>
              </a:ext>
            </a:extLst>
          </p:cNvPr>
          <p:cNvGrpSpPr/>
          <p:nvPr/>
        </p:nvGrpSpPr>
        <p:grpSpPr>
          <a:xfrm>
            <a:off x="8478562" y="1954283"/>
            <a:ext cx="3640674" cy="1706541"/>
            <a:chOff x="81870" y="3488723"/>
            <a:chExt cx="3800344" cy="1894159"/>
          </a:xfrm>
        </p:grpSpPr>
        <p:pic>
          <p:nvPicPr>
            <p:cNvPr id="33" name="Picture 39">
              <a:extLst>
                <a:ext uri="{FF2B5EF4-FFF2-40B4-BE49-F238E27FC236}">
                  <a16:creationId xmlns:a16="http://schemas.microsoft.com/office/drawing/2014/main" id="{6998BBC3-9011-257F-5E75-C226B4E7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34" name="Picture 40">
              <a:extLst>
                <a:ext uri="{FF2B5EF4-FFF2-40B4-BE49-F238E27FC236}">
                  <a16:creationId xmlns:a16="http://schemas.microsoft.com/office/drawing/2014/main" id="{16167AAF-5D6D-ACFA-D427-35DB24DC5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35" name="Group 32">
            <a:extLst>
              <a:ext uri="{FF2B5EF4-FFF2-40B4-BE49-F238E27FC236}">
                <a16:creationId xmlns:a16="http://schemas.microsoft.com/office/drawing/2014/main" id="{AE3A482F-4888-876E-1459-EFDE737051D0}"/>
              </a:ext>
            </a:extLst>
          </p:cNvPr>
          <p:cNvGrpSpPr/>
          <p:nvPr/>
        </p:nvGrpSpPr>
        <p:grpSpPr>
          <a:xfrm>
            <a:off x="5333649" y="1946890"/>
            <a:ext cx="3295613" cy="1706541"/>
            <a:chOff x="81870" y="3488723"/>
            <a:chExt cx="3800344" cy="1894159"/>
          </a:xfrm>
        </p:grpSpPr>
        <p:pic>
          <p:nvPicPr>
            <p:cNvPr id="36" name="Picture 33">
              <a:extLst>
                <a:ext uri="{FF2B5EF4-FFF2-40B4-BE49-F238E27FC236}">
                  <a16:creationId xmlns:a16="http://schemas.microsoft.com/office/drawing/2014/main" id="{14145E22-FF80-7D42-A7A1-0EB79C9F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37" name="Picture 34">
              <a:extLst>
                <a:ext uri="{FF2B5EF4-FFF2-40B4-BE49-F238E27FC236}">
                  <a16:creationId xmlns:a16="http://schemas.microsoft.com/office/drawing/2014/main" id="{D80EA653-3BC3-357F-3EF3-3730A2E3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38" name="Group 35">
            <a:extLst>
              <a:ext uri="{FF2B5EF4-FFF2-40B4-BE49-F238E27FC236}">
                <a16:creationId xmlns:a16="http://schemas.microsoft.com/office/drawing/2014/main" id="{91AD617F-69B0-F714-C6E3-FFFD18844B0E}"/>
              </a:ext>
            </a:extLst>
          </p:cNvPr>
          <p:cNvGrpSpPr/>
          <p:nvPr/>
        </p:nvGrpSpPr>
        <p:grpSpPr>
          <a:xfrm>
            <a:off x="5393957" y="4419375"/>
            <a:ext cx="3267788" cy="1706541"/>
            <a:chOff x="81870" y="3488723"/>
            <a:chExt cx="3800344" cy="1894159"/>
          </a:xfrm>
        </p:grpSpPr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93C0A1C2-E36D-02D2-AA54-DE302A3C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40" name="Picture 37">
              <a:extLst>
                <a:ext uri="{FF2B5EF4-FFF2-40B4-BE49-F238E27FC236}">
                  <a16:creationId xmlns:a16="http://schemas.microsoft.com/office/drawing/2014/main" id="{CA70E334-62EE-4157-112D-067897311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41" name="Group 26">
            <a:extLst>
              <a:ext uri="{FF2B5EF4-FFF2-40B4-BE49-F238E27FC236}">
                <a16:creationId xmlns:a16="http://schemas.microsoft.com/office/drawing/2014/main" id="{D3CDE7E9-61BA-78A1-984F-BEC4CE7AA753}"/>
              </a:ext>
            </a:extLst>
          </p:cNvPr>
          <p:cNvGrpSpPr/>
          <p:nvPr/>
        </p:nvGrpSpPr>
        <p:grpSpPr>
          <a:xfrm>
            <a:off x="2709175" y="1943727"/>
            <a:ext cx="2746122" cy="1706541"/>
            <a:chOff x="81870" y="3488723"/>
            <a:chExt cx="3800344" cy="1894159"/>
          </a:xfrm>
        </p:grpSpPr>
        <p:pic>
          <p:nvPicPr>
            <p:cNvPr id="42" name="Picture 27">
              <a:extLst>
                <a:ext uri="{FF2B5EF4-FFF2-40B4-BE49-F238E27FC236}">
                  <a16:creationId xmlns:a16="http://schemas.microsoft.com/office/drawing/2014/main" id="{5833D47E-E038-498E-1660-69B47CEA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43" name="Picture 28">
              <a:extLst>
                <a:ext uri="{FF2B5EF4-FFF2-40B4-BE49-F238E27FC236}">
                  <a16:creationId xmlns:a16="http://schemas.microsoft.com/office/drawing/2014/main" id="{2A30FC06-40D2-F6E6-6E82-DD4527EB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44" name="Group 29">
            <a:extLst>
              <a:ext uri="{FF2B5EF4-FFF2-40B4-BE49-F238E27FC236}">
                <a16:creationId xmlns:a16="http://schemas.microsoft.com/office/drawing/2014/main" id="{23B1DB22-14B2-583B-0985-39BC65AC4B4D}"/>
              </a:ext>
            </a:extLst>
          </p:cNvPr>
          <p:cNvGrpSpPr/>
          <p:nvPr/>
        </p:nvGrpSpPr>
        <p:grpSpPr>
          <a:xfrm>
            <a:off x="2691966" y="4411982"/>
            <a:ext cx="2785319" cy="1706541"/>
            <a:chOff x="81870" y="3488723"/>
            <a:chExt cx="3800344" cy="1894159"/>
          </a:xfrm>
        </p:grpSpPr>
        <p:pic>
          <p:nvPicPr>
            <p:cNvPr id="45" name="Picture 30">
              <a:extLst>
                <a:ext uri="{FF2B5EF4-FFF2-40B4-BE49-F238E27FC236}">
                  <a16:creationId xmlns:a16="http://schemas.microsoft.com/office/drawing/2014/main" id="{DC937622-577D-105B-CA58-05DDC239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46" name="Picture 31">
              <a:extLst>
                <a:ext uri="{FF2B5EF4-FFF2-40B4-BE49-F238E27FC236}">
                  <a16:creationId xmlns:a16="http://schemas.microsoft.com/office/drawing/2014/main" id="{4E872B25-EF29-0536-C3DE-6314D9CF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E1D26E7E-97F4-8CE3-617B-0B636A130264}"/>
              </a:ext>
            </a:extLst>
          </p:cNvPr>
          <p:cNvGrpSpPr/>
          <p:nvPr/>
        </p:nvGrpSpPr>
        <p:grpSpPr>
          <a:xfrm>
            <a:off x="151866" y="4411982"/>
            <a:ext cx="2607566" cy="1706541"/>
            <a:chOff x="81870" y="3488723"/>
            <a:chExt cx="3800344" cy="1894159"/>
          </a:xfrm>
        </p:grpSpPr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DD23D6FB-947D-91E1-F209-B5055B7E4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49" name="Picture 25">
              <a:extLst>
                <a:ext uri="{FF2B5EF4-FFF2-40B4-BE49-F238E27FC236}">
                  <a16:creationId xmlns:a16="http://schemas.microsoft.com/office/drawing/2014/main" id="{0085F583-A45A-C7E6-B05B-7374B9C0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grpSp>
        <p:nvGrpSpPr>
          <p:cNvPr id="50" name="Group 20">
            <a:extLst>
              <a:ext uri="{FF2B5EF4-FFF2-40B4-BE49-F238E27FC236}">
                <a16:creationId xmlns:a16="http://schemas.microsoft.com/office/drawing/2014/main" id="{EFC28752-225E-23B8-7F44-6611B6156589}"/>
              </a:ext>
            </a:extLst>
          </p:cNvPr>
          <p:cNvGrpSpPr/>
          <p:nvPr/>
        </p:nvGrpSpPr>
        <p:grpSpPr>
          <a:xfrm>
            <a:off x="151866" y="1930188"/>
            <a:ext cx="2607566" cy="1706541"/>
            <a:chOff x="81870" y="3488723"/>
            <a:chExt cx="3800344" cy="1894159"/>
          </a:xfrm>
        </p:grpSpPr>
        <p:pic>
          <p:nvPicPr>
            <p:cNvPr id="51" name="Picture 21">
              <a:extLst>
                <a:ext uri="{FF2B5EF4-FFF2-40B4-BE49-F238E27FC236}">
                  <a16:creationId xmlns:a16="http://schemas.microsoft.com/office/drawing/2014/main" id="{14E4D03A-1D54-C762-FF1D-5AA29D92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70" y="3488723"/>
              <a:ext cx="3800344" cy="18941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64000"/>
                </a:prstClr>
              </a:outerShdw>
            </a:effectLst>
          </p:spPr>
        </p:pic>
        <p:pic>
          <p:nvPicPr>
            <p:cNvPr id="52" name="Picture 22">
              <a:extLst>
                <a:ext uri="{FF2B5EF4-FFF2-40B4-BE49-F238E27FC236}">
                  <a16:creationId xmlns:a16="http://schemas.microsoft.com/office/drawing/2014/main" id="{55CE0C34-2E16-029C-A4AB-1A5B6FF39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50467">
              <a:off x="1485165" y="3586728"/>
              <a:ext cx="900038" cy="161314"/>
            </a:xfrm>
            <a:prstGeom prst="rect">
              <a:avLst/>
            </a:prstGeom>
            <a:effectLst/>
          </p:spPr>
        </p:pic>
      </p:grpSp>
      <p:pic>
        <p:nvPicPr>
          <p:cNvPr id="53" name="Afbeelding 10">
            <a:extLst>
              <a:ext uri="{FF2B5EF4-FFF2-40B4-BE49-F238E27FC236}">
                <a16:creationId xmlns:a16="http://schemas.microsoft.com/office/drawing/2014/main" id="{9E6F9A50-29AF-5CFB-EA4F-CD20717D8E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06" b="47822"/>
          <a:stretch/>
        </p:blipFill>
        <p:spPr>
          <a:xfrm>
            <a:off x="407583" y="2145228"/>
            <a:ext cx="1847107" cy="1300095"/>
          </a:xfrm>
          <a:prstGeom prst="rect">
            <a:avLst/>
          </a:prstGeom>
        </p:spPr>
      </p:pic>
      <p:pic>
        <p:nvPicPr>
          <p:cNvPr id="54" name="Afbeelding 26">
            <a:extLst>
              <a:ext uri="{FF2B5EF4-FFF2-40B4-BE49-F238E27FC236}">
                <a16:creationId xmlns:a16="http://schemas.microsoft.com/office/drawing/2014/main" id="{55A61217-9223-2ED6-D61E-2DD616925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66" y="4693118"/>
            <a:ext cx="2245395" cy="1241248"/>
          </a:xfrm>
          <a:prstGeom prst="rect">
            <a:avLst/>
          </a:prstGeom>
        </p:spPr>
      </p:pic>
      <p:pic>
        <p:nvPicPr>
          <p:cNvPr id="55" name="Afbeelding 9">
            <a:extLst>
              <a:ext uri="{FF2B5EF4-FFF2-40B4-BE49-F238E27FC236}">
                <a16:creationId xmlns:a16="http://schemas.microsoft.com/office/drawing/2014/main" id="{045758B0-BEE4-92FF-1937-364F6A7412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7" t="4449" r="2341" b="1660"/>
          <a:stretch/>
        </p:blipFill>
        <p:spPr>
          <a:xfrm>
            <a:off x="5576916" y="2202011"/>
            <a:ext cx="2746123" cy="1198492"/>
          </a:xfrm>
          <a:prstGeom prst="rect">
            <a:avLst/>
          </a:prstGeom>
        </p:spPr>
      </p:pic>
      <p:pic>
        <p:nvPicPr>
          <p:cNvPr id="56" name="Afbeelding 13">
            <a:extLst>
              <a:ext uri="{FF2B5EF4-FFF2-40B4-BE49-F238E27FC236}">
                <a16:creationId xmlns:a16="http://schemas.microsoft.com/office/drawing/2014/main" id="{68B26EB8-DC23-3CD0-1BA3-D6DC33ED9E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1" t="5283" r="4278" b="4739"/>
          <a:stretch/>
        </p:blipFill>
        <p:spPr>
          <a:xfrm>
            <a:off x="5636307" y="4724424"/>
            <a:ext cx="2740440" cy="1148564"/>
          </a:xfrm>
          <a:prstGeom prst="rect">
            <a:avLst/>
          </a:prstGeom>
        </p:spPr>
      </p:pic>
      <p:pic>
        <p:nvPicPr>
          <p:cNvPr id="57" name="Afbeelding 4">
            <a:extLst>
              <a:ext uri="{FF2B5EF4-FFF2-40B4-BE49-F238E27FC236}">
                <a16:creationId xmlns:a16="http://schemas.microsoft.com/office/drawing/2014/main" id="{6986586B-C6D2-C994-8413-77DAE0FE40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0" t="2700" r="2910" b="4738"/>
          <a:stretch/>
        </p:blipFill>
        <p:spPr>
          <a:xfrm>
            <a:off x="8762732" y="4691475"/>
            <a:ext cx="2884374" cy="1181513"/>
          </a:xfrm>
          <a:prstGeom prst="rect">
            <a:avLst/>
          </a:prstGeom>
        </p:spPr>
      </p:pic>
      <p:pic>
        <p:nvPicPr>
          <p:cNvPr id="58" name="Afbeelding 6">
            <a:extLst>
              <a:ext uri="{FF2B5EF4-FFF2-40B4-BE49-F238E27FC236}">
                <a16:creationId xmlns:a16="http://schemas.microsoft.com/office/drawing/2014/main" id="{9F0F2E88-624A-3C62-8F11-8E034195EBB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0" t="4394" r="2020" b="2853"/>
          <a:stretch/>
        </p:blipFill>
        <p:spPr>
          <a:xfrm>
            <a:off x="8773677" y="2211598"/>
            <a:ext cx="2944137" cy="1198492"/>
          </a:xfrm>
          <a:prstGeom prst="rect">
            <a:avLst/>
          </a:prstGeom>
        </p:spPr>
      </p:pic>
      <p:pic>
        <p:nvPicPr>
          <p:cNvPr id="59" name="Picture 17">
            <a:extLst>
              <a:ext uri="{FF2B5EF4-FFF2-40B4-BE49-F238E27FC236}">
                <a16:creationId xmlns:a16="http://schemas.microsoft.com/office/drawing/2014/main" id="{54434A22-979D-745D-C8BA-E567DA037B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74" t="3196" r="1520" b="-1"/>
          <a:stretch/>
        </p:blipFill>
        <p:spPr>
          <a:xfrm>
            <a:off x="2924443" y="2186024"/>
            <a:ext cx="2453287" cy="1235667"/>
          </a:xfrm>
          <a:prstGeom prst="rect">
            <a:avLst/>
          </a:prstGeom>
        </p:spPr>
      </p:pic>
      <p:pic>
        <p:nvPicPr>
          <p:cNvPr id="60" name="Picture 19">
            <a:extLst>
              <a:ext uri="{FF2B5EF4-FFF2-40B4-BE49-F238E27FC236}">
                <a16:creationId xmlns:a16="http://schemas.microsoft.com/office/drawing/2014/main" id="{D5999B94-FF6E-0BC0-6904-B0E7ACE856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909"/>
          <a:stretch/>
        </p:blipFill>
        <p:spPr>
          <a:xfrm>
            <a:off x="2878481" y="4657008"/>
            <a:ext cx="2421052" cy="1276463"/>
          </a:xfrm>
          <a:prstGeom prst="rect">
            <a:avLst/>
          </a:prstGeom>
        </p:spPr>
      </p:pic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8A8E3B81-DFB6-BD05-DD83-B463455E3AB4}"/>
              </a:ext>
            </a:extLst>
          </p:cNvPr>
          <p:cNvCxnSpPr>
            <a:stCxn id="51" idx="2"/>
            <a:endCxn id="48" idx="0"/>
          </p:cNvCxnSpPr>
          <p:nvPr/>
        </p:nvCxnSpPr>
        <p:spPr>
          <a:xfrm>
            <a:off x="1455649" y="3636729"/>
            <a:ext cx="0" cy="77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3778B5DE-7A49-252C-1F79-A58D0AA23B06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>
            <a:off x="4082236" y="3650268"/>
            <a:ext cx="2390" cy="76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04ADED1F-0D42-80DA-601D-4B3FC3C4C4C3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>
            <a:off x="6981456" y="3653431"/>
            <a:ext cx="833" cy="85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127920EE-8B75-6E59-0C55-ED93FAE754D0}"/>
              </a:ext>
            </a:extLst>
          </p:cNvPr>
          <p:cNvCxnSpPr>
            <a:stCxn id="33" idx="2"/>
            <a:endCxn id="30" idx="0"/>
          </p:cNvCxnSpPr>
          <p:nvPr/>
        </p:nvCxnSpPr>
        <p:spPr>
          <a:xfrm flipH="1">
            <a:off x="10298070" y="3660824"/>
            <a:ext cx="829" cy="75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C6CEC48-83D1-927F-699F-80BEA27D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47" y="1196786"/>
            <a:ext cx="7346192" cy="4657544"/>
          </a:xfrm>
          <a:prstGeom prst="rect">
            <a:avLst/>
          </a:prstGeom>
        </p:spPr>
      </p:pic>
      <p:sp>
        <p:nvSpPr>
          <p:cNvPr id="6" name="Google Shape;26537;p69">
            <a:extLst>
              <a:ext uri="{FF2B5EF4-FFF2-40B4-BE49-F238E27FC236}">
                <a16:creationId xmlns:a16="http://schemas.microsoft.com/office/drawing/2014/main" id="{B82B7910-F8B5-F9D5-74E6-1EB19C5305E3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Montserrat SemiBold" pitchFamily="2" charset="0"/>
              </a:rPr>
              <a:t>Deliver</a:t>
            </a:r>
          </a:p>
          <a:p>
            <a:pPr>
              <a:spcBef>
                <a:spcPts val="0"/>
              </a:spcBef>
            </a:pPr>
            <a:endParaRPr lang="en-US" sz="4800" dirty="0">
              <a:latin typeface="Montserrat SemiBold" pitchFamily="2" charset="0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latin typeface="Montserrat" pitchFamily="2" charset="0"/>
              </a:rPr>
              <a:t>Evaluate &amp; Test</a:t>
            </a:r>
          </a:p>
        </p:txBody>
      </p:sp>
      <p:sp>
        <p:nvSpPr>
          <p:cNvPr id="8" name="Google Shape;26538;p69">
            <a:extLst>
              <a:ext uri="{FF2B5EF4-FFF2-40B4-BE49-F238E27FC236}">
                <a16:creationId xmlns:a16="http://schemas.microsoft.com/office/drawing/2014/main" id="{76EBA594-3942-9F1D-417B-61A5C9758F90}"/>
              </a:ext>
            </a:extLst>
          </p:cNvPr>
          <p:cNvSpPr txBox="1">
            <a:spLocks/>
          </p:cNvSpPr>
          <p:nvPr/>
        </p:nvSpPr>
        <p:spPr>
          <a:xfrm>
            <a:off x="4494049" y="2930212"/>
            <a:ext cx="4680736" cy="24037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5EA078A-6969-B9D9-B1B6-2926C85B2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538" t="23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A62138A-B370-AEDD-8750-8E8900564BCC}"/>
              </a:ext>
            </a:extLst>
          </p:cNvPr>
          <p:cNvSpPr txBox="1">
            <a:spLocks/>
          </p:cNvSpPr>
          <p:nvPr/>
        </p:nvSpPr>
        <p:spPr>
          <a:xfrm>
            <a:off x="179611" y="1947182"/>
            <a:ext cx="11944350" cy="296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6400" b="1" spc="60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IT’S PERFECT!</a:t>
            </a:r>
            <a:endParaRPr lang="en-US" sz="16400" b="1" spc="6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9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CCE23-1905-F56B-190C-5D0D924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5A13F0-7A86-1C31-CBAC-6A18140D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8578CBE-F1D7-7FE0-4D6C-9CF988F0C8FF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672D243-4885-D6FB-12FF-D2964A64625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latin typeface="Montserrat SemiBold" pitchFamily="2" charset="0"/>
              </a:rPr>
              <a:t>Delivery</a:t>
            </a:r>
            <a:endParaRPr lang="en-US" dirty="0">
              <a:latin typeface="Montserrat SemiBold" pitchFamily="2" charset="0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B9B62C56-6678-C3C6-F8FD-7931E0A7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97" y="2474686"/>
            <a:ext cx="2561918" cy="1332197"/>
          </a:xfrm>
          <a:prstGeom prst="rect">
            <a:avLst/>
          </a:prstGeom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6C51C0F1-18E2-D8D0-424B-FE71F8D6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70" y="4373294"/>
            <a:ext cx="2575794" cy="127501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84D2AB0-A2DC-0F7B-CDAD-0FCAB621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760" y="2444680"/>
            <a:ext cx="2430177" cy="1342672"/>
          </a:xfrm>
          <a:prstGeom prst="rect">
            <a:avLst/>
          </a:prstGeom>
        </p:spPr>
      </p:pic>
      <p:pic>
        <p:nvPicPr>
          <p:cNvPr id="9" name="Picture 2" descr="work21 | VisionBI | PowerBI &amp; MS Teams">
            <a:extLst>
              <a:ext uri="{FF2B5EF4-FFF2-40B4-BE49-F238E27FC236}">
                <a16:creationId xmlns:a16="http://schemas.microsoft.com/office/drawing/2014/main" id="{D27600D5-D35D-09A1-2707-AE082D7A6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7" b="30864"/>
          <a:stretch/>
        </p:blipFill>
        <p:spPr bwMode="auto">
          <a:xfrm>
            <a:off x="4836613" y="4373292"/>
            <a:ext cx="2516324" cy="12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F67340D-9A80-09C7-8EDC-7AB7658D8F83}"/>
              </a:ext>
            </a:extLst>
          </p:cNvPr>
          <p:cNvSpPr txBox="1"/>
          <p:nvPr/>
        </p:nvSpPr>
        <p:spPr>
          <a:xfrm>
            <a:off x="2903474" y="385162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Montserrat" pitchFamily="2" charset="0"/>
              </a:rPr>
              <a:t>App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E50806A-A48B-68FE-2EE5-565AE41C1556}"/>
              </a:ext>
            </a:extLst>
          </p:cNvPr>
          <p:cNvSpPr txBox="1"/>
          <p:nvPr/>
        </p:nvSpPr>
        <p:spPr>
          <a:xfrm>
            <a:off x="5447595" y="385162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Montserrat" pitchFamily="2" charset="0"/>
              </a:rPr>
              <a:t>Mail (PDF)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F36146D-1469-0EE0-5894-EC757428148B}"/>
              </a:ext>
            </a:extLst>
          </p:cNvPr>
          <p:cNvSpPr txBox="1"/>
          <p:nvPr/>
        </p:nvSpPr>
        <p:spPr>
          <a:xfrm>
            <a:off x="2357980" y="57425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Montserrat" pitchFamily="2" charset="0"/>
              </a:rPr>
              <a:t>Workspace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CCFC763-0664-1C9F-7032-2F072B6DCCB3}"/>
              </a:ext>
            </a:extLst>
          </p:cNvPr>
          <p:cNvSpPr txBox="1"/>
          <p:nvPr/>
        </p:nvSpPr>
        <p:spPr>
          <a:xfrm>
            <a:off x="5618643" y="574254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Montserrat" pitchFamily="2" charset="0"/>
              </a:rPr>
              <a:t>Teams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1B0B66-8613-38FB-1E6D-2A8D66AD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279"/>
          <a:stretch/>
        </p:blipFill>
        <p:spPr>
          <a:xfrm>
            <a:off x="8121109" y="2238146"/>
            <a:ext cx="1712911" cy="3553391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5083E8E4-06D9-2275-4419-B86A2559A721}"/>
              </a:ext>
            </a:extLst>
          </p:cNvPr>
          <p:cNvSpPr txBox="1"/>
          <p:nvPr/>
        </p:nvSpPr>
        <p:spPr>
          <a:xfrm>
            <a:off x="8600238" y="57509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Montserrat" pitchFamily="2" charset="0"/>
              </a:rPr>
              <a:t>Phone</a:t>
            </a:r>
            <a:endParaRPr lang="en-US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4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latin typeface="Montserrat SemiBold" pitchFamily="2" charset="0"/>
              </a:rPr>
              <a:t>Evaluate</a:t>
            </a:r>
            <a:r>
              <a:rPr lang="nl-NL" dirty="0">
                <a:latin typeface="Montserrat SemiBold" pitchFamily="2" charset="0"/>
              </a:rPr>
              <a:t> &amp; Test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A9796461-C854-24C5-B1AC-FA55A4872ADB}"/>
              </a:ext>
            </a:extLst>
          </p:cNvPr>
          <p:cNvSpPr txBox="1">
            <a:spLocks/>
          </p:cNvSpPr>
          <p:nvPr/>
        </p:nvSpPr>
        <p:spPr>
          <a:xfrm>
            <a:off x="6519495" y="2062349"/>
            <a:ext cx="4471086" cy="299278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Continuous testing 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Evaluate with users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Reflect &amp; Feedback 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Usage Report</a:t>
            </a:r>
          </a:p>
        </p:txBody>
      </p:sp>
      <p:pic>
        <p:nvPicPr>
          <p:cNvPr id="3" name="Afbeelding 2" descr="Afbeelding met schoeisel, persoon, kleding, tekening&#10;&#10;Automatisch gegenereerde beschrijving">
            <a:extLst>
              <a:ext uri="{FF2B5EF4-FFF2-40B4-BE49-F238E27FC236}">
                <a16:creationId xmlns:a16="http://schemas.microsoft.com/office/drawing/2014/main" id="{AEDAE110-A985-8F3C-1C75-F7456EB6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4" y="1904262"/>
            <a:ext cx="5941122" cy="356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043A-4304-5569-4911-B5AD4BE9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4A7350F-7F15-4DA8-5D6B-5EB3C9145922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E436D99-92A2-0C5C-D758-50A1E8E5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What </a:t>
            </a:r>
            <a:r>
              <a:rPr lang="nl-NL" dirty="0" err="1">
                <a:latin typeface="Montserrat SemiBold" pitchFamily="2" charset="0"/>
              </a:rPr>
              <a:t>if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it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doesn’t</a:t>
            </a:r>
            <a:r>
              <a:rPr lang="nl-NL" dirty="0">
                <a:latin typeface="Montserrat SemiBold" pitchFamily="2" charset="0"/>
              </a:rPr>
              <a:t> work?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6DA14412-7D98-D56D-FAC1-3C77C6DF1EC4}"/>
              </a:ext>
            </a:extLst>
          </p:cNvPr>
          <p:cNvSpPr txBox="1">
            <a:spLocks/>
          </p:cNvSpPr>
          <p:nvPr/>
        </p:nvSpPr>
        <p:spPr>
          <a:xfrm>
            <a:off x="671145" y="1910468"/>
            <a:ext cx="7945031" cy="3564673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Avoid adding unnecessary data, filters, or options just to complete the task.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Review the visuals.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itchFamily="2" charset="0"/>
              </a:rPr>
              <a:t>Provide guidance during the process.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F74DE2A-FECC-CC04-FF60-B5051E2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396" y="1311939"/>
            <a:ext cx="3020882" cy="47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9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C6CEC48-83D1-927F-699F-80BEA27D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12" y="1530154"/>
            <a:ext cx="5989976" cy="3797692"/>
          </a:xfrm>
          <a:prstGeom prst="rect">
            <a:avLst/>
          </a:prstGeom>
        </p:spPr>
      </p:pic>
      <p:sp>
        <p:nvSpPr>
          <p:cNvPr id="6" name="Google Shape;26537;p69">
            <a:extLst>
              <a:ext uri="{FF2B5EF4-FFF2-40B4-BE49-F238E27FC236}">
                <a16:creationId xmlns:a16="http://schemas.microsoft.com/office/drawing/2014/main" id="{B82B7910-F8B5-F9D5-74E6-1EB19C5305E3}"/>
              </a:ext>
            </a:extLst>
          </p:cNvPr>
          <p:cNvSpPr txBox="1">
            <a:spLocks/>
          </p:cNvSpPr>
          <p:nvPr/>
        </p:nvSpPr>
        <p:spPr>
          <a:xfrm>
            <a:off x="3744107" y="1641934"/>
            <a:ext cx="4680736" cy="9206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Montserrat SemiBold" pitchFamily="2" charset="0"/>
              </a:rPr>
              <a:t>Takeaway</a:t>
            </a:r>
          </a:p>
        </p:txBody>
      </p:sp>
      <p:sp>
        <p:nvSpPr>
          <p:cNvPr id="8" name="Google Shape;26538;p69">
            <a:extLst>
              <a:ext uri="{FF2B5EF4-FFF2-40B4-BE49-F238E27FC236}">
                <a16:creationId xmlns:a16="http://schemas.microsoft.com/office/drawing/2014/main" id="{76EBA594-3942-9F1D-417B-61A5C9758F90}"/>
              </a:ext>
            </a:extLst>
          </p:cNvPr>
          <p:cNvSpPr txBox="1">
            <a:spLocks/>
          </p:cNvSpPr>
          <p:nvPr/>
        </p:nvSpPr>
        <p:spPr>
          <a:xfrm>
            <a:off x="4494049" y="2930212"/>
            <a:ext cx="4680736" cy="24037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6ACB243-202C-A368-6678-DCF6EB5E6A8F}"/>
              </a:ext>
            </a:extLst>
          </p:cNvPr>
          <p:cNvSpPr txBox="1"/>
          <p:nvPr/>
        </p:nvSpPr>
        <p:spPr>
          <a:xfrm>
            <a:off x="3228622" y="2605826"/>
            <a:ext cx="5497690" cy="188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Talk to your audience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1 key message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Use a Storyboard &amp; Templates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Evaluate  </a:t>
            </a:r>
          </a:p>
        </p:txBody>
      </p:sp>
    </p:spTree>
    <p:extLst>
      <p:ext uri="{BB962C8B-B14F-4D97-AF65-F5344CB8AC3E}">
        <p14:creationId xmlns:p14="http://schemas.microsoft.com/office/powerpoint/2010/main" val="267889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000" b="1" dirty="0"/>
              <a:t>Contact</a:t>
            </a:r>
            <a:endParaRPr lang="en-US" sz="6000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A146061-66CE-5739-3E55-0045C1119B0C}"/>
              </a:ext>
            </a:extLst>
          </p:cNvPr>
          <p:cNvSpPr txBox="1"/>
          <p:nvPr/>
        </p:nvSpPr>
        <p:spPr>
          <a:xfrm>
            <a:off x="2114840" y="1910468"/>
            <a:ext cx="7133960" cy="366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  <a:t>info@porcubi.nl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  <a:t>https://www.linkedin.com/in/valeriejunk/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  <a:t>@valeriejunk.bsky.social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  <a:t>PorcuBI</a:t>
            </a:r>
          </a:p>
        </p:txBody>
      </p:sp>
      <p:pic>
        <p:nvPicPr>
          <p:cNvPr id="7" name="Graphic 6" descr="Envelop silhouet">
            <a:extLst>
              <a:ext uri="{FF2B5EF4-FFF2-40B4-BE49-F238E27FC236}">
                <a16:creationId xmlns:a16="http://schemas.microsoft.com/office/drawing/2014/main" id="{554782B1-0AB1-EF85-D924-8E9FCBA4D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950" y="1879963"/>
            <a:ext cx="778306" cy="77830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928AF23-D35B-8AE5-37FA-28A7F0E5B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50" y="3048940"/>
            <a:ext cx="614263" cy="53505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AE6BD4B-624F-4326-5081-3142D9F1A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38450" y="4036750"/>
            <a:ext cx="624059" cy="5547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FFE0B2-3B8B-7004-BC25-0D17B877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50" y="5096614"/>
            <a:ext cx="695342" cy="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6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ige driehoek 3">
            <a:extLst>
              <a:ext uri="{FF2B5EF4-FFF2-40B4-BE49-F238E27FC236}">
                <a16:creationId xmlns:a16="http://schemas.microsoft.com/office/drawing/2014/main" id="{8A46BFE6-E2F0-F58D-7A72-89A274D14E1C}"/>
              </a:ext>
            </a:extLst>
          </p:cNvPr>
          <p:cNvSpPr/>
          <p:nvPr/>
        </p:nvSpPr>
        <p:spPr>
          <a:xfrm rot="5400000">
            <a:off x="255496" y="-255497"/>
            <a:ext cx="5251629" cy="5762626"/>
          </a:xfrm>
          <a:prstGeom prst="rtTriangle">
            <a:avLst/>
          </a:prstGeom>
          <a:solidFill>
            <a:srgbClr val="92BB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4EEC3C-570D-9B0C-C570-EEA3594B1CA3}"/>
              </a:ext>
            </a:extLst>
          </p:cNvPr>
          <p:cNvSpPr txBox="1">
            <a:spLocks/>
          </p:cNvSpPr>
          <p:nvPr/>
        </p:nvSpPr>
        <p:spPr>
          <a:xfrm>
            <a:off x="5063331" y="1421817"/>
            <a:ext cx="6494400" cy="82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>
                    <a:lumMod val="95000"/>
                  </a:schemeClr>
                </a:solidFill>
                <a:latin typeface="Montserrat SemiBold" pitchFamily="2" charset="0"/>
              </a:rPr>
              <a:t>Valerie Junk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B0FB132-8503-3116-2D30-30AD396AB6CC}"/>
              </a:ext>
            </a:extLst>
          </p:cNvPr>
          <p:cNvSpPr txBox="1">
            <a:spLocks/>
          </p:cNvSpPr>
          <p:nvPr/>
        </p:nvSpPr>
        <p:spPr>
          <a:xfrm>
            <a:off x="5589874" y="2918224"/>
            <a:ext cx="5985613" cy="4560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Netherlands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B8B34D4-9239-B162-A54D-A594435CB58F}"/>
              </a:ext>
            </a:extLst>
          </p:cNvPr>
          <p:cNvSpPr txBox="1">
            <a:spLocks/>
          </p:cNvSpPr>
          <p:nvPr/>
        </p:nvSpPr>
        <p:spPr>
          <a:xfrm>
            <a:off x="5607300" y="3527955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www.linkedin.com/in/valeriejunk/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A44E69D-0FC0-2FD4-4C2B-A5A338C14149}"/>
              </a:ext>
            </a:extLst>
          </p:cNvPr>
          <p:cNvSpPr txBox="1">
            <a:spLocks/>
          </p:cNvSpPr>
          <p:nvPr/>
        </p:nvSpPr>
        <p:spPr>
          <a:xfrm>
            <a:off x="5607300" y="4101328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porcubi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5AD0BFF2-289C-1FA7-47F9-420766D5237E}"/>
              </a:ext>
            </a:extLst>
          </p:cNvPr>
          <p:cNvSpPr txBox="1">
            <a:spLocks/>
          </p:cNvSpPr>
          <p:nvPr/>
        </p:nvSpPr>
        <p:spPr>
          <a:xfrm>
            <a:off x="5589874" y="4674701"/>
            <a:ext cx="5968187" cy="379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valeriejunk.bsky.social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ijdelijke aanduiding voor inhoud 16">
            <a:extLst>
              <a:ext uri="{FF2B5EF4-FFF2-40B4-BE49-F238E27FC236}">
                <a16:creationId xmlns:a16="http://schemas.microsoft.com/office/drawing/2014/main" id="{1F44A891-1C25-474A-EF9E-2F025AEEDF60}"/>
              </a:ext>
            </a:extLst>
          </p:cNvPr>
          <p:cNvSpPr txBox="1">
            <a:spLocks/>
          </p:cNvSpPr>
          <p:nvPr/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kumimoji="0" lang="nl-NL" sz="2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ontserrat SemiBold" pitchFamily="2" charset="0"/>
              </a:rPr>
              <a:t>PorcuBI - </a:t>
            </a: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www.porcu.bi</a:t>
            </a:r>
          </a:p>
        </p:txBody>
      </p:sp>
      <p:pic>
        <p:nvPicPr>
          <p:cNvPr id="13" name="Tijdelijke aanduiding voor afbeelding 18" descr="A photo of Valerie Junk standing in an office">
            <a:extLst>
              <a:ext uri="{FF2B5EF4-FFF2-40B4-BE49-F238E27FC236}">
                <a16:creationId xmlns:a16="http://schemas.microsoft.com/office/drawing/2014/main" id="{47DEE97B-99F0-30BC-43BE-F04900278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29571" r="24875" b="18790"/>
          <a:stretch/>
        </p:blipFill>
        <p:spPr>
          <a:xfrm>
            <a:off x="1481059" y="1023671"/>
            <a:ext cx="3077657" cy="3077657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16" name="Afbeelding 15" descr="Afbeelding met logo, Graphics, Lettertype, wit&#10;&#10;Automatisch gegenereerde beschrijving">
            <a:extLst>
              <a:ext uri="{FF2B5EF4-FFF2-40B4-BE49-F238E27FC236}">
                <a16:creationId xmlns:a16="http://schemas.microsoft.com/office/drawing/2014/main" id="{E45E9E7F-8DBD-5284-0A7B-1FF824930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53" y="3463887"/>
            <a:ext cx="488135" cy="427118"/>
          </a:xfrm>
          <a:prstGeom prst="rect">
            <a:avLst/>
          </a:prstGeom>
        </p:spPr>
      </p:pic>
      <p:pic>
        <p:nvPicPr>
          <p:cNvPr id="18" name="Afbeelding 17" descr="Afbeelding met accessoire, grijs, tas, zwart-wit&#10;&#10;Automatisch gegenereerde beschrijving">
            <a:extLst>
              <a:ext uri="{FF2B5EF4-FFF2-40B4-BE49-F238E27FC236}">
                <a16:creationId xmlns:a16="http://schemas.microsoft.com/office/drawing/2014/main" id="{6B68E726-1FCF-FBBF-D76F-89FAD9E6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59" y="4093609"/>
            <a:ext cx="563630" cy="387496"/>
          </a:xfrm>
          <a:prstGeom prst="rect">
            <a:avLst/>
          </a:prstGeom>
        </p:spPr>
      </p:pic>
      <p:pic>
        <p:nvPicPr>
          <p:cNvPr id="1026" name="Picture 2" descr="MVP_Badge_Horizontal_Preferred_Blue3005_RGB">
            <a:extLst>
              <a:ext uri="{FF2B5EF4-FFF2-40B4-BE49-F238E27FC236}">
                <a16:creationId xmlns:a16="http://schemas.microsoft.com/office/drawing/2014/main" id="{3D184872-8BEA-BC67-C8DD-A0D4C973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05" y="173605"/>
            <a:ext cx="17240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067CA5-B6A8-0D39-8765-454D38926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10053" y="4683709"/>
            <a:ext cx="435933" cy="3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Storytelling Benefits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99604F0-1C08-86ED-9683-9D6A558FA6FE}"/>
              </a:ext>
            </a:extLst>
          </p:cNvPr>
          <p:cNvSpPr txBox="1">
            <a:spLocks/>
          </p:cNvSpPr>
          <p:nvPr/>
        </p:nvSpPr>
        <p:spPr>
          <a:xfrm>
            <a:off x="2598003" y="2073682"/>
            <a:ext cx="7974524" cy="381554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Easy to follow and understand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b="1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Engaging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b="1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Time-saving</a:t>
            </a:r>
            <a:endParaRPr lang="en-US" sz="3600" b="1" dirty="0">
              <a:latin typeface="Montserra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B79684-F49B-E226-60E0-7066DD1D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3" y="5098694"/>
            <a:ext cx="730117" cy="703105"/>
          </a:xfrm>
          <a:prstGeom prst="rect">
            <a:avLst/>
          </a:prstGeom>
        </p:spPr>
      </p:pic>
      <p:pic>
        <p:nvPicPr>
          <p:cNvPr id="8" name="Picture 31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FD2B5C-2AB9-EB63-D1AE-54EDC41EF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8" y="3477479"/>
            <a:ext cx="980388" cy="1007949"/>
          </a:xfrm>
          <a:prstGeom prst="rect">
            <a:avLst/>
          </a:prstGeom>
        </p:spPr>
      </p:pic>
      <p:pic>
        <p:nvPicPr>
          <p:cNvPr id="9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F4D24E20-1629-53F0-C2CE-94B7E39A7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4" y="2012824"/>
            <a:ext cx="1372527" cy="10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3 steps to use Storytelling</a:t>
            </a:r>
            <a:endParaRPr lang="en-US" dirty="0">
              <a:latin typeface="Montserrat SemiBold" pitchFamily="2" charset="0"/>
            </a:endParaRP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82A1466D-80AD-AA16-B7D1-E564475D772B}"/>
              </a:ext>
            </a:extLst>
          </p:cNvPr>
          <p:cNvGrpSpPr/>
          <p:nvPr/>
        </p:nvGrpSpPr>
        <p:grpSpPr>
          <a:xfrm>
            <a:off x="4461525" y="2020494"/>
            <a:ext cx="2705818" cy="3348906"/>
            <a:chOff x="3177744" y="1057845"/>
            <a:chExt cx="2705818" cy="3348906"/>
          </a:xfrm>
        </p:grpSpPr>
        <p:pic>
          <p:nvPicPr>
            <p:cNvPr id="26" name="Picture 11" descr="Shape, circle&#10;&#10;Description automatically generated">
              <a:extLst>
                <a:ext uri="{FF2B5EF4-FFF2-40B4-BE49-F238E27FC236}">
                  <a16:creationId xmlns:a16="http://schemas.microsoft.com/office/drawing/2014/main" id="{96B43B3D-DB43-350F-A9AF-276E6834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44" y="1057845"/>
              <a:ext cx="2705818" cy="2469022"/>
            </a:xfrm>
            <a:prstGeom prst="rect">
              <a:avLst/>
            </a:prstGeom>
          </p:spPr>
        </p:pic>
        <p:pic>
          <p:nvPicPr>
            <p:cNvPr id="27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C2BB363-26D4-3698-FFB3-3300F38C6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825" y="3600427"/>
              <a:ext cx="883656" cy="806324"/>
            </a:xfrm>
            <a:prstGeom prst="rect">
              <a:avLst/>
            </a:prstGeom>
          </p:spPr>
        </p:pic>
        <p:pic>
          <p:nvPicPr>
            <p:cNvPr id="28" name="Picture 25" descr="Icon&#10;&#10;Description automatically generated">
              <a:extLst>
                <a:ext uri="{FF2B5EF4-FFF2-40B4-BE49-F238E27FC236}">
                  <a16:creationId xmlns:a16="http://schemas.microsoft.com/office/drawing/2014/main" id="{6E04CAFC-3700-AE84-2411-DBA56EAD2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184" y="3739097"/>
              <a:ext cx="588255" cy="554533"/>
            </a:xfrm>
            <a:prstGeom prst="rect">
              <a:avLst/>
            </a:prstGeom>
          </p:spPr>
        </p:pic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A225838F-3699-D7DC-2AD6-FB6E259A9464}"/>
                </a:ext>
              </a:extLst>
            </p:cNvPr>
            <p:cNvSpPr txBox="1"/>
            <p:nvPr/>
          </p:nvSpPr>
          <p:spPr>
            <a:xfrm>
              <a:off x="3545194" y="2138467"/>
              <a:ext cx="1968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</a:t>
              </a:r>
              <a:endPara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90E52AC2-196E-A4EC-A055-EBFCF3B4457B}"/>
              </a:ext>
            </a:extLst>
          </p:cNvPr>
          <p:cNvGrpSpPr/>
          <p:nvPr/>
        </p:nvGrpSpPr>
        <p:grpSpPr>
          <a:xfrm>
            <a:off x="7091618" y="1984017"/>
            <a:ext cx="2745793" cy="3385385"/>
            <a:chOff x="5807836" y="1021367"/>
            <a:chExt cx="2745793" cy="3385385"/>
          </a:xfrm>
        </p:grpSpPr>
        <p:pic>
          <p:nvPicPr>
            <p:cNvPr id="31" name="Picture 13" descr="Shape, circle&#10;&#10;Description automatically generated">
              <a:extLst>
                <a:ext uri="{FF2B5EF4-FFF2-40B4-BE49-F238E27FC236}">
                  <a16:creationId xmlns:a16="http://schemas.microsoft.com/office/drawing/2014/main" id="{5765B63F-DBED-F342-5958-4CF8A6B4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836" y="1021367"/>
              <a:ext cx="2745793" cy="2505499"/>
            </a:xfrm>
            <a:prstGeom prst="rect">
              <a:avLst/>
            </a:prstGeom>
          </p:spPr>
        </p:pic>
        <p:pic>
          <p:nvPicPr>
            <p:cNvPr id="32" name="Picture 18" descr="Shape, circle&#10;&#10;Description automatically generated">
              <a:extLst>
                <a:ext uri="{FF2B5EF4-FFF2-40B4-BE49-F238E27FC236}">
                  <a16:creationId xmlns:a16="http://schemas.microsoft.com/office/drawing/2014/main" id="{7F790438-CA8C-2CA8-B618-4FA13293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903" y="3600427"/>
              <a:ext cx="883657" cy="806325"/>
            </a:xfrm>
            <a:prstGeom prst="rect">
              <a:avLst/>
            </a:prstGeom>
          </p:spPr>
        </p:pic>
        <p:pic>
          <p:nvPicPr>
            <p:cNvPr id="33" name="Picture 2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6BA10358-5005-5A54-A467-4CB987B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279" y="3750807"/>
              <a:ext cx="662660" cy="602781"/>
            </a:xfrm>
            <a:prstGeom prst="rect">
              <a:avLst/>
            </a:prstGeom>
          </p:spPr>
        </p:pic>
        <p:sp>
          <p:nvSpPr>
            <p:cNvPr id="34" name="TextBox 36">
              <a:extLst>
                <a:ext uri="{FF2B5EF4-FFF2-40B4-BE49-F238E27FC236}">
                  <a16:creationId xmlns:a16="http://schemas.microsoft.com/office/drawing/2014/main" id="{B96F4F6A-DDAA-B48C-7951-E58400E28D3E}"/>
                </a:ext>
              </a:extLst>
            </p:cNvPr>
            <p:cNvSpPr txBox="1"/>
            <p:nvPr/>
          </p:nvSpPr>
          <p:spPr>
            <a:xfrm>
              <a:off x="6203767" y="2043283"/>
              <a:ext cx="2029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Deliver</a:t>
              </a:r>
            </a:p>
          </p:txBody>
        </p:sp>
      </p:grpSp>
      <p:grpSp>
        <p:nvGrpSpPr>
          <p:cNvPr id="35" name="Groep 34">
            <a:extLst>
              <a:ext uri="{FF2B5EF4-FFF2-40B4-BE49-F238E27FC236}">
                <a16:creationId xmlns:a16="http://schemas.microsoft.com/office/drawing/2014/main" id="{10470F43-8039-C0A2-6442-216D603F58CE}"/>
              </a:ext>
            </a:extLst>
          </p:cNvPr>
          <p:cNvGrpSpPr/>
          <p:nvPr/>
        </p:nvGrpSpPr>
        <p:grpSpPr>
          <a:xfrm>
            <a:off x="1811079" y="2020495"/>
            <a:ext cx="2723902" cy="3351337"/>
            <a:chOff x="527298" y="1057845"/>
            <a:chExt cx="2723902" cy="3351337"/>
          </a:xfrm>
        </p:grpSpPr>
        <p:pic>
          <p:nvPicPr>
            <p:cNvPr id="36" name="Picture 40">
              <a:extLst>
                <a:ext uri="{FF2B5EF4-FFF2-40B4-BE49-F238E27FC236}">
                  <a16:creationId xmlns:a16="http://schemas.microsoft.com/office/drawing/2014/main" id="{C31AB929-E9C6-7F60-F5FF-91691C83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98" y="1057845"/>
              <a:ext cx="2723902" cy="2469022"/>
            </a:xfrm>
            <a:prstGeom prst="rect">
              <a:avLst/>
            </a:prstGeom>
          </p:spPr>
        </p:pic>
        <p:pic>
          <p:nvPicPr>
            <p:cNvPr id="37" name="Picture 41">
              <a:extLst>
                <a:ext uri="{FF2B5EF4-FFF2-40B4-BE49-F238E27FC236}">
                  <a16:creationId xmlns:a16="http://schemas.microsoft.com/office/drawing/2014/main" id="{151FA604-AE04-AA58-4C09-8E59DADB3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1479" y="3597031"/>
              <a:ext cx="895990" cy="812151"/>
            </a:xfrm>
            <a:prstGeom prst="rect">
              <a:avLst/>
            </a:prstGeom>
          </p:spPr>
        </p:pic>
        <p:sp>
          <p:nvSpPr>
            <p:cNvPr id="38" name="TextBox 32">
              <a:extLst>
                <a:ext uri="{FF2B5EF4-FFF2-40B4-BE49-F238E27FC236}">
                  <a16:creationId xmlns:a16="http://schemas.microsoft.com/office/drawing/2014/main" id="{9828729B-8EEC-B6B4-0918-C734D8A42458}"/>
                </a:ext>
              </a:extLst>
            </p:cNvPr>
            <p:cNvSpPr txBox="1"/>
            <p:nvPr/>
          </p:nvSpPr>
          <p:spPr>
            <a:xfrm>
              <a:off x="956656" y="2138467"/>
              <a:ext cx="1968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</a:t>
              </a:r>
            </a:p>
          </p:txBody>
        </p:sp>
        <p:pic>
          <p:nvPicPr>
            <p:cNvPr id="39" name="Picture 43">
              <a:extLst>
                <a:ext uri="{FF2B5EF4-FFF2-40B4-BE49-F238E27FC236}">
                  <a16:creationId xmlns:a16="http://schemas.microsoft.com/office/drawing/2014/main" id="{C414772C-C040-28DD-A48E-345061365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5054" y="3693778"/>
              <a:ext cx="566109" cy="659810"/>
            </a:xfrm>
            <a:prstGeom prst="rect">
              <a:avLst/>
            </a:prstGeom>
          </p:spPr>
        </p:pic>
      </p:grpSp>
      <p:pic>
        <p:nvPicPr>
          <p:cNvPr id="40" name="Afbeelding 32">
            <a:extLst>
              <a:ext uri="{FF2B5EF4-FFF2-40B4-BE49-F238E27FC236}">
                <a16:creationId xmlns:a16="http://schemas.microsoft.com/office/drawing/2014/main" id="{7581DF7D-7B96-B92A-5550-F626672EF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78631">
            <a:off x="3750572" y="5105380"/>
            <a:ext cx="1459207" cy="929519"/>
          </a:xfrm>
          <a:prstGeom prst="rect">
            <a:avLst/>
          </a:prstGeom>
        </p:spPr>
      </p:pic>
      <p:pic>
        <p:nvPicPr>
          <p:cNvPr id="41" name="Afbeelding 32">
            <a:extLst>
              <a:ext uri="{FF2B5EF4-FFF2-40B4-BE49-F238E27FC236}">
                <a16:creationId xmlns:a16="http://schemas.microsoft.com/office/drawing/2014/main" id="{7342E60A-2A88-497C-CEDE-95C752DAC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78631">
            <a:off x="6546245" y="5046671"/>
            <a:ext cx="1459207" cy="9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5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C6CEC48-83D1-927F-699F-80BEA27D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47" y="1196786"/>
            <a:ext cx="7346192" cy="4657544"/>
          </a:xfrm>
          <a:prstGeom prst="rect">
            <a:avLst/>
          </a:prstGeom>
        </p:spPr>
      </p:pic>
      <p:sp>
        <p:nvSpPr>
          <p:cNvPr id="6" name="Google Shape;26537;p69">
            <a:extLst>
              <a:ext uri="{FF2B5EF4-FFF2-40B4-BE49-F238E27FC236}">
                <a16:creationId xmlns:a16="http://schemas.microsoft.com/office/drawing/2014/main" id="{B82B7910-F8B5-F9D5-74E6-1EB19C5305E3}"/>
              </a:ext>
            </a:extLst>
          </p:cNvPr>
          <p:cNvSpPr txBox="1">
            <a:spLocks/>
          </p:cNvSpPr>
          <p:nvPr/>
        </p:nvSpPr>
        <p:spPr>
          <a:xfrm>
            <a:off x="2663301" y="1420427"/>
            <a:ext cx="6963052" cy="40748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Montserrat SemiBold" pitchFamily="2" charset="0"/>
              </a:rPr>
              <a:t>Research</a:t>
            </a:r>
          </a:p>
          <a:p>
            <a:pPr>
              <a:spcBef>
                <a:spcPts val="0"/>
              </a:spcBef>
            </a:pPr>
            <a:endParaRPr lang="en-US" sz="4800" dirty="0">
              <a:latin typeface="Montserrat SemiBold" pitchFamily="2" charset="0"/>
            </a:endParaRPr>
          </a:p>
          <a:p>
            <a:pPr>
              <a:spcBef>
                <a:spcPts val="0"/>
              </a:spcBef>
            </a:pPr>
            <a:r>
              <a:rPr lang="nl-NL" sz="2800" dirty="0" err="1">
                <a:latin typeface="Montserrat" pitchFamily="2" charset="0"/>
              </a:rPr>
              <a:t>Audience</a:t>
            </a:r>
            <a:r>
              <a:rPr lang="nl-NL" sz="2800" dirty="0">
                <a:latin typeface="Montserrat" pitchFamily="2" charset="0"/>
              </a:rPr>
              <a:t>, content &amp; </a:t>
            </a:r>
            <a:r>
              <a:rPr lang="nl-NL" sz="2800" dirty="0" err="1">
                <a:latin typeface="Montserrat" pitchFamily="2" charset="0"/>
              </a:rPr>
              <a:t>key</a:t>
            </a:r>
            <a:r>
              <a:rPr lang="nl-NL" sz="2800" dirty="0">
                <a:latin typeface="Montserrat" pitchFamily="2" charset="0"/>
              </a:rPr>
              <a:t> </a:t>
            </a:r>
            <a:r>
              <a:rPr lang="nl-NL" sz="2800" dirty="0" err="1">
                <a:latin typeface="Montserrat" pitchFamily="2" charset="0"/>
              </a:rPr>
              <a:t>message</a:t>
            </a:r>
            <a:endParaRPr lang="en-US" sz="5400" dirty="0">
              <a:latin typeface="Montserrat" pitchFamily="2" charset="0"/>
            </a:endParaRPr>
          </a:p>
        </p:txBody>
      </p:sp>
      <p:sp>
        <p:nvSpPr>
          <p:cNvPr id="8" name="Google Shape;26538;p69">
            <a:extLst>
              <a:ext uri="{FF2B5EF4-FFF2-40B4-BE49-F238E27FC236}">
                <a16:creationId xmlns:a16="http://schemas.microsoft.com/office/drawing/2014/main" id="{76EBA594-3942-9F1D-417B-61A5C9758F90}"/>
              </a:ext>
            </a:extLst>
          </p:cNvPr>
          <p:cNvSpPr txBox="1">
            <a:spLocks/>
          </p:cNvSpPr>
          <p:nvPr/>
        </p:nvSpPr>
        <p:spPr>
          <a:xfrm>
            <a:off x="4494049" y="2930212"/>
            <a:ext cx="4680736" cy="24037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2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>
                <a:latin typeface="Montserrat SemiBold" pitchFamily="2" charset="0"/>
              </a:rPr>
              <a:t>The </a:t>
            </a:r>
            <a:r>
              <a:rPr lang="nl-NL" dirty="0" err="1">
                <a:latin typeface="Montserrat SemiBold" pitchFamily="2" charset="0"/>
              </a:rPr>
              <a:t>audience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A5C37DB0-409F-7924-BB1A-7E77AAF7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760" y="2021223"/>
            <a:ext cx="6329039" cy="415574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Who</a:t>
            </a: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 is the audience? 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What is the </a:t>
            </a: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experience</a:t>
            </a: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 level?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What </a:t>
            </a: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information</a:t>
            </a: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 do they need?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Actions</a:t>
            </a: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 to take.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Motivation / Scares.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3FD5A36-1AAB-C21D-426A-E2BD614A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09" y="1910468"/>
            <a:ext cx="4495406" cy="35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1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72A4A-2B5F-E6B8-48CA-94F33FFE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6B68288-6B2B-0A3F-9FBD-F259F1F84D38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A040453-3361-11B4-108A-147A54E9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Why actions &amp; motivation?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D5AF715E-CDE4-02D6-9EC7-5DA5D1D6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86" y="1844841"/>
            <a:ext cx="5106486" cy="44347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When you know the actions and processes, you can provide context and supporting information.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Montserrat "/>
                <a:ea typeface="Open Sans" panose="020B0606030504020204" pitchFamily="34" charset="0"/>
                <a:cs typeface="Mongolian Baiti" panose="03000500000000000000" pitchFamily="66" charset="0"/>
              </a:rPr>
              <a:t>Adding meaning to the visuals.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97D6BE8-F53C-2F9C-81AF-052D604A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" t="2414" r="2533" b="1992"/>
          <a:stretch/>
        </p:blipFill>
        <p:spPr>
          <a:xfrm>
            <a:off x="5984033" y="1844841"/>
            <a:ext cx="3530946" cy="14704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8BFCED1-5782-94D0-2201-2B5DB9CBD2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9" t="4467" r="2504" b="1515"/>
          <a:stretch/>
        </p:blipFill>
        <p:spPr>
          <a:xfrm>
            <a:off x="7177563" y="3116580"/>
            <a:ext cx="3627597" cy="15284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33D7FC-92A9-A0A1-637A-5AFF00116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4" t="4535" r="2596" b="3618"/>
          <a:stretch/>
        </p:blipFill>
        <p:spPr>
          <a:xfrm>
            <a:off x="8376245" y="4403092"/>
            <a:ext cx="3530946" cy="14704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78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FF4111A-DA9B-729D-F02E-52E299019CBA}"/>
              </a:ext>
            </a:extLst>
          </p:cNvPr>
          <p:cNvSpPr/>
          <p:nvPr/>
        </p:nvSpPr>
        <p:spPr>
          <a:xfrm>
            <a:off x="107245" y="145345"/>
            <a:ext cx="11977510" cy="6567311"/>
          </a:xfrm>
          <a:prstGeom prst="rect">
            <a:avLst/>
          </a:prstGeom>
          <a:solidFill>
            <a:schemeClr val="bg1"/>
          </a:solidFill>
          <a:ln>
            <a:solidFill>
              <a:srgbClr val="006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57F8E76-2EB1-7FAA-6F5E-06FD753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latin typeface="Montserrat SemiBold" pitchFamily="2" charset="0"/>
              </a:rPr>
              <a:t>What’s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the</a:t>
            </a:r>
            <a:r>
              <a:rPr lang="nl-NL" dirty="0">
                <a:latin typeface="Montserrat SemiBold" pitchFamily="2" charset="0"/>
              </a:rPr>
              <a:t> </a:t>
            </a:r>
            <a:r>
              <a:rPr lang="nl-NL" dirty="0" err="1">
                <a:latin typeface="Montserrat SemiBold" pitchFamily="2" charset="0"/>
              </a:rPr>
              <a:t>message</a:t>
            </a:r>
            <a:r>
              <a:rPr lang="nl-NL" dirty="0">
                <a:latin typeface="Montserrat SemiBold" pitchFamily="2" charset="0"/>
              </a:rPr>
              <a:t>?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C2DA254-10D4-17C6-DF7E-03F40E1B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319"/>
            <a:ext cx="10515600" cy="25626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Montserrat" pitchFamily="2" charset="0"/>
              </a:rPr>
              <a:t>1</a:t>
            </a:r>
            <a:r>
              <a:rPr lang="en-US" sz="1800" dirty="0">
                <a:latin typeface="Montserrat" pitchFamily="2" charset="0"/>
              </a:rPr>
              <a:t> key message (sentence)</a:t>
            </a:r>
          </a:p>
          <a:p>
            <a:pPr marL="0" indent="0">
              <a:buNone/>
            </a:pPr>
            <a:endParaRPr lang="en-US" sz="2000" dirty="0">
              <a:latin typeface="Montserrat" pitchFamily="2" charset="0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E38F41E9-9182-6B65-B84E-514870FEA89B}"/>
              </a:ext>
            </a:extLst>
          </p:cNvPr>
          <p:cNvGrpSpPr/>
          <p:nvPr/>
        </p:nvGrpSpPr>
        <p:grpSpPr>
          <a:xfrm>
            <a:off x="1462123" y="2780247"/>
            <a:ext cx="9244704" cy="2833049"/>
            <a:chOff x="-100705" y="1733258"/>
            <a:chExt cx="9244704" cy="2833049"/>
          </a:xfrm>
        </p:grpSpPr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048751BC-7FFF-21C3-C8D0-FEC715384864}"/>
                </a:ext>
              </a:extLst>
            </p:cNvPr>
            <p:cNvSpPr/>
            <p:nvPr/>
          </p:nvSpPr>
          <p:spPr>
            <a:xfrm>
              <a:off x="3651102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08E16824-C896-61D1-CC25-3E32E64D546A}"/>
                </a:ext>
              </a:extLst>
            </p:cNvPr>
            <p:cNvSpPr/>
            <p:nvPr/>
          </p:nvSpPr>
          <p:spPr>
            <a:xfrm>
              <a:off x="412508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A8564516-B31F-4022-DFEA-0148EECC9FC7}"/>
                </a:ext>
              </a:extLst>
            </p:cNvPr>
            <p:cNvSpPr/>
            <p:nvPr/>
          </p:nvSpPr>
          <p:spPr>
            <a:xfrm>
              <a:off x="-100705" y="3576307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b="1" dirty="0">
                  <a:latin typeface="Montserrat SemiBold" pitchFamily="2" charset="0"/>
                </a:rPr>
                <a:t>Context</a:t>
              </a:r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E6D6C547-51AD-DCCF-2A3E-47011338CE7E}"/>
                </a:ext>
              </a:extLst>
            </p:cNvPr>
            <p:cNvSpPr/>
            <p:nvPr/>
          </p:nvSpPr>
          <p:spPr>
            <a:xfrm>
              <a:off x="3073227" y="3510563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b="1" dirty="0">
                  <a:latin typeface="Montserrat SemiBold" pitchFamily="2" charset="0"/>
                </a:rPr>
                <a:t>Information</a:t>
              </a:r>
              <a:endParaRPr lang="en-US" sz="1400" b="1" dirty="0">
                <a:latin typeface="Montserrat SemiBold" pitchFamily="2" charset="0"/>
              </a:endParaRPr>
            </a:p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en-US" sz="1600" dirty="0">
                <a:latin typeface="Montserrat SemiBold" pitchFamily="2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26F425C-1728-75FD-8C7B-43E298813469}"/>
                </a:ext>
              </a:extLst>
            </p:cNvPr>
            <p:cNvSpPr/>
            <p:nvPr/>
          </p:nvSpPr>
          <p:spPr>
            <a:xfrm>
              <a:off x="6889696" y="1733258"/>
              <a:ext cx="1681312" cy="16813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Gedachtewolkje: wolk 10" descr="Magnifying glass with solid fill">
              <a:extLst>
                <a:ext uri="{FF2B5EF4-FFF2-40B4-BE49-F238E27FC236}">
                  <a16:creationId xmlns:a16="http://schemas.microsoft.com/office/drawing/2014/main" id="{69280A4C-0490-89EE-8F4A-1E2FEEDF1745}"/>
                </a:ext>
              </a:extLst>
            </p:cNvPr>
            <p:cNvSpPr/>
            <p:nvPr/>
          </p:nvSpPr>
          <p:spPr>
            <a:xfrm>
              <a:off x="3994568" y="2091571"/>
              <a:ext cx="994380" cy="844942"/>
            </a:xfrm>
            <a:prstGeom prst="cloudCallout">
              <a:avLst/>
            </a:prstGeom>
            <a:blipFill>
              <a:blip r:embed="rId3">
                <a:alphaModFix amt="8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6F8E694-5F19-1551-CA31-B6C05D1CFA23}"/>
                </a:ext>
              </a:extLst>
            </p:cNvPr>
            <p:cNvSpPr/>
            <p:nvPr/>
          </p:nvSpPr>
          <p:spPr>
            <a:xfrm>
              <a:off x="6387749" y="3496372"/>
              <a:ext cx="2756250" cy="990000"/>
            </a:xfrm>
            <a:custGeom>
              <a:avLst/>
              <a:gdLst>
                <a:gd name="connsiteX0" fmla="*/ 0 w 2756250"/>
                <a:gd name="connsiteY0" fmla="*/ 0 h 990000"/>
                <a:gd name="connsiteX1" fmla="*/ 2756250 w 2756250"/>
                <a:gd name="connsiteY1" fmla="*/ 0 h 990000"/>
                <a:gd name="connsiteX2" fmla="*/ 2756250 w 2756250"/>
                <a:gd name="connsiteY2" fmla="*/ 990000 h 990000"/>
                <a:gd name="connsiteX3" fmla="*/ 0 w 2756250"/>
                <a:gd name="connsiteY3" fmla="*/ 990000 h 990000"/>
                <a:gd name="connsiteX4" fmla="*/ 0 w 2756250"/>
                <a:gd name="connsiteY4" fmla="*/ 0 h 9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250" h="990000">
                  <a:moveTo>
                    <a:pt x="0" y="0"/>
                  </a:moveTo>
                  <a:lnTo>
                    <a:pt x="2756250" y="0"/>
                  </a:lnTo>
                  <a:lnTo>
                    <a:pt x="2756250" y="990000"/>
                  </a:lnTo>
                  <a:lnTo>
                    <a:pt x="0" y="99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b="1" dirty="0">
                  <a:latin typeface="Montserrat SemiBold" pitchFamily="2" charset="0"/>
                </a:rPr>
                <a:t>Actions to take</a:t>
              </a:r>
              <a:endParaRPr lang="en-US" dirty="0">
                <a:latin typeface="Montserrat SemiBold" pitchFamily="2" charset="0"/>
              </a:endParaRPr>
            </a:p>
            <a:p>
              <a:pPr algn="ctr" defTabSz="889000">
                <a:spcBef>
                  <a:spcPct val="0"/>
                </a:spcBef>
                <a:spcAft>
                  <a:spcPct val="35000"/>
                </a:spcAft>
                <a:defRPr cap="all"/>
              </a:pPr>
              <a:endParaRPr lang="en-US" sz="1600" dirty="0">
                <a:latin typeface="Montserrat SemiBold" pitchFamily="2" charset="0"/>
              </a:endParaRPr>
            </a:p>
          </p:txBody>
        </p:sp>
        <p:sp>
          <p:nvSpPr>
            <p:cNvPr id="14" name="Rechthoek 13" descr="Help">
              <a:extLst>
                <a:ext uri="{FF2B5EF4-FFF2-40B4-BE49-F238E27FC236}">
                  <a16:creationId xmlns:a16="http://schemas.microsoft.com/office/drawing/2014/main" id="{8F24FCCB-632D-A70F-86F0-E15F6B688412}"/>
                </a:ext>
              </a:extLst>
            </p:cNvPr>
            <p:cNvSpPr/>
            <p:nvPr/>
          </p:nvSpPr>
          <p:spPr>
            <a:xfrm>
              <a:off x="770821" y="2091571"/>
              <a:ext cx="964687" cy="964687"/>
            </a:xfrm>
            <a:prstGeom prst="rect">
              <a:avLst/>
            </a:prstGeom>
            <a:blipFill>
              <a:blip r:embed="rId5">
                <a:alphaModFix amt="88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5" name="Graphic 14" descr="Roos met effen opvulling">
            <a:extLst>
              <a:ext uri="{FF2B5EF4-FFF2-40B4-BE49-F238E27FC236}">
                <a16:creationId xmlns:a16="http://schemas.microsoft.com/office/drawing/2014/main" id="{D9469F15-3F11-5D84-3C72-F030375C5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5294" y="31489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824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Breedbeeld</PresentationFormat>
  <Paragraphs>281</Paragraphs>
  <Slides>27</Slides>
  <Notes>26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27</vt:i4>
      </vt:variant>
    </vt:vector>
  </HeadingPairs>
  <TitlesOfParts>
    <vt:vector size="40" baseType="lpstr">
      <vt:lpstr>Aptos</vt:lpstr>
      <vt:lpstr>Aptos Black</vt:lpstr>
      <vt:lpstr>Aptos Display</vt:lpstr>
      <vt:lpstr>Arial</vt:lpstr>
      <vt:lpstr>Calibri</vt:lpstr>
      <vt:lpstr>Calibri Light</vt:lpstr>
      <vt:lpstr>Montserrat</vt:lpstr>
      <vt:lpstr>Montserrat </vt:lpstr>
      <vt:lpstr>Montserrat Black</vt:lpstr>
      <vt:lpstr>Montserrat SemiBold</vt:lpstr>
      <vt:lpstr>Open Sans</vt:lpstr>
      <vt:lpstr>Kantoorthema</vt:lpstr>
      <vt:lpstr>1_Kantoorthema</vt:lpstr>
      <vt:lpstr>Storytelling &amp; Power BI</vt:lpstr>
      <vt:lpstr>PowerPoint-presentatie</vt:lpstr>
      <vt:lpstr>PowerPoint-presentatie</vt:lpstr>
      <vt:lpstr>Storytelling Benefits</vt:lpstr>
      <vt:lpstr>3 steps to use Storytelling</vt:lpstr>
      <vt:lpstr>PowerPoint-presentatie</vt:lpstr>
      <vt:lpstr>The audience</vt:lpstr>
      <vt:lpstr>Why actions &amp; motivation?</vt:lpstr>
      <vt:lpstr>What’s the message?</vt:lpstr>
      <vt:lpstr>Not a key message</vt:lpstr>
      <vt:lpstr>3 examples</vt:lpstr>
      <vt:lpstr>Different message = Different Design</vt:lpstr>
      <vt:lpstr>PowerPoint-presentatie</vt:lpstr>
      <vt:lpstr>Storyboards &amp; Mock-ups </vt:lpstr>
      <vt:lpstr>Templates &amp; Consistency</vt:lpstr>
      <vt:lpstr>Choosing the “right” visual</vt:lpstr>
      <vt:lpstr>Simple, Relevant and easy to interpret</vt:lpstr>
      <vt:lpstr>If possible - Simplify</vt:lpstr>
      <vt:lpstr>Adding Context</vt:lpstr>
      <vt:lpstr>Check every visual</vt:lpstr>
      <vt:lpstr>PowerPoint-presentatie</vt:lpstr>
      <vt:lpstr>PowerPoint-presentatie</vt:lpstr>
      <vt:lpstr>PowerPoint-presentatie</vt:lpstr>
      <vt:lpstr>Evaluate &amp; Test</vt:lpstr>
      <vt:lpstr>What if it doesn’t work?</vt:lpstr>
      <vt:lpstr>PowerPoint-presentatie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Valerie Junk</dc:creator>
  <cp:lastModifiedBy>Valerie Junk</cp:lastModifiedBy>
  <cp:revision>2</cp:revision>
  <dcterms:created xsi:type="dcterms:W3CDTF">2023-09-28T14:06:14Z</dcterms:created>
  <dcterms:modified xsi:type="dcterms:W3CDTF">2024-11-19T08:36:56Z</dcterms:modified>
</cp:coreProperties>
</file>